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71" r:id="rId11"/>
    <p:sldId id="269" r:id="rId12"/>
    <p:sldId id="259" r:id="rId13"/>
    <p:sldId id="266" r:id="rId14"/>
    <p:sldId id="270" r:id="rId15"/>
    <p:sldId id="267" r:id="rId16"/>
    <p:sldId id="268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6C19"/>
    <a:srgbClr val="F5A023"/>
    <a:srgbClr val="027C08"/>
    <a:srgbClr val="224719"/>
    <a:srgbClr val="D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4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AC7E-173C-43FF-8A40-C72B7CECF371}" type="datetimeFigureOut">
              <a:rPr lang="de-AT" smtClean="0"/>
              <a:pPr/>
              <a:t>12.12.2012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62D-0B37-4429-9F8F-FDD8F2B0581C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252728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AC7E-173C-43FF-8A40-C72B7CECF371}" type="datetimeFigureOut">
              <a:rPr lang="de-AT" smtClean="0"/>
              <a:pPr/>
              <a:t>12.12.2012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62D-0B37-4429-9F8F-FDD8F2B0581C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208411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AC7E-173C-43FF-8A40-C72B7CECF371}" type="datetimeFigureOut">
              <a:rPr lang="de-AT" smtClean="0"/>
              <a:pPr/>
              <a:t>12.12.2012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62D-0B37-4429-9F8F-FDD8F2B0581C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146804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AC7E-173C-43FF-8A40-C72B7CECF371}" type="datetimeFigureOut">
              <a:rPr lang="de-AT" smtClean="0"/>
              <a:pPr/>
              <a:t>12.12.2012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62D-0B37-4429-9F8F-FDD8F2B0581C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305318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AC7E-173C-43FF-8A40-C72B7CECF371}" type="datetimeFigureOut">
              <a:rPr lang="de-AT" smtClean="0"/>
              <a:pPr/>
              <a:t>12.12.2012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62D-0B37-4429-9F8F-FDD8F2B0581C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71589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AC7E-173C-43FF-8A40-C72B7CECF371}" type="datetimeFigureOut">
              <a:rPr lang="de-AT" smtClean="0"/>
              <a:pPr/>
              <a:t>12.12.2012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62D-0B37-4429-9F8F-FDD8F2B0581C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116322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AC7E-173C-43FF-8A40-C72B7CECF371}" type="datetimeFigureOut">
              <a:rPr lang="de-AT" smtClean="0"/>
              <a:pPr/>
              <a:t>12.12.2012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62D-0B37-4429-9F8F-FDD8F2B0581C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366592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AC7E-173C-43FF-8A40-C72B7CECF371}" type="datetimeFigureOut">
              <a:rPr lang="de-AT" smtClean="0"/>
              <a:pPr/>
              <a:t>12.12.2012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62D-0B37-4429-9F8F-FDD8F2B0581C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26187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AC7E-173C-43FF-8A40-C72B7CECF371}" type="datetimeFigureOut">
              <a:rPr lang="de-AT" smtClean="0"/>
              <a:pPr/>
              <a:t>12.12.2012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62D-0B37-4429-9F8F-FDD8F2B0581C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371004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AC7E-173C-43FF-8A40-C72B7CECF371}" type="datetimeFigureOut">
              <a:rPr lang="de-AT" smtClean="0"/>
              <a:pPr/>
              <a:t>12.12.2012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62D-0B37-4429-9F8F-FDD8F2B0581C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41184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AC7E-173C-43FF-8A40-C72B7CECF371}" type="datetimeFigureOut">
              <a:rPr lang="de-AT" smtClean="0"/>
              <a:pPr/>
              <a:t>12.12.2012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62D-0B37-4429-9F8F-FDD8F2B0581C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67458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3AC7E-173C-43FF-8A40-C72B7CECF371}" type="datetimeFigureOut">
              <a:rPr lang="de-AT" smtClean="0"/>
              <a:pPr/>
              <a:t>12.12.2012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62D-0B37-4429-9F8F-FDD8F2B0581C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92215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q8cs34uhoX8&amp;feature=relat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hyperlink" Target="http://www.youtube.com/watch?v=cOu9yHj9auI&amp;feature=related" TargetMode="External"/><Relationship Id="rId4" Type="http://schemas.openxmlformats.org/officeDocument/2006/relationships/image" Target="../media/image13.jpeg"/><Relationship Id="rId9" Type="http://schemas.openxmlformats.org/officeDocument/2006/relationships/hyperlink" Target="http://www.youtube.com/watch?v=pn227mLPnp8&amp;feature=relate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www.youtube.com/watch?v=Gt3ZsV9N8ho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>
            <a:normAutofit/>
          </a:bodyPr>
          <a:lstStyle/>
          <a:p>
            <a:r>
              <a:rPr lang="de-AT" sz="6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Christmas in Austria</a:t>
            </a:r>
            <a:endParaRPr lang="de-AT" sz="6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0488"/>
            <a:ext cx="4788024" cy="335161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10642"/>
            <a:ext cx="4602088" cy="32214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08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E:\Papa Fotos\Weihnachten 2008 Schönbrunn 2.1.2009\DSC_0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689301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6C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225864" cy="5483909"/>
          </a:xfrm>
        </p:spPr>
      </p:pic>
    </p:spTree>
    <p:extLst>
      <p:ext uri="{BB962C8B-B14F-4D97-AF65-F5344CB8AC3E}">
        <p14:creationId xmlns="" xmlns:p14="http://schemas.microsoft.com/office/powerpoint/2010/main" val="393138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New Year’s Eve</a:t>
            </a:r>
            <a:endParaRPr lang="en-GB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pic>
        <p:nvPicPr>
          <p:cNvPr id="2050" name="Picture 2" descr="G:\Georgs Bilder\Kamera\silv 2011\DSC02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426" y="3717032"/>
            <a:ext cx="3302496" cy="2476872"/>
          </a:xfrm>
          <a:prstGeom prst="rect">
            <a:avLst/>
          </a:prstGeom>
          <a:noFill/>
        </p:spPr>
      </p:pic>
      <p:pic>
        <p:nvPicPr>
          <p:cNvPr id="2051" name="Picture 3" descr="G:\Georgs Bilder\Kamera\silv 2010\DSC01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3674" y="620688"/>
            <a:ext cx="2016224" cy="2688299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467544" y="1556792"/>
            <a:ext cx="395813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A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Celebrate</a:t>
            </a:r>
            <a:r>
              <a:rPr lang="de-A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</a:t>
            </a:r>
            <a:r>
              <a:rPr lang="de-A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with</a:t>
            </a:r>
            <a:r>
              <a:rPr lang="de-A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</a:t>
            </a:r>
            <a:r>
              <a:rPr lang="de-A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friends</a:t>
            </a:r>
            <a:r>
              <a:rPr lang="de-A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</a:t>
            </a:r>
            <a:r>
              <a:rPr lang="de-A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or</a:t>
            </a:r>
            <a:r>
              <a:rPr lang="de-A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</a:t>
            </a:r>
            <a:r>
              <a:rPr lang="de-A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family</a:t>
            </a:r>
            <a:endParaRPr lang="de-AT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de-A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A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Hand out </a:t>
            </a:r>
            <a:r>
              <a:rPr lang="de-A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some</a:t>
            </a:r>
            <a:r>
              <a:rPr lang="de-A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lucky </a:t>
            </a:r>
            <a:r>
              <a:rPr lang="de-A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charms</a:t>
            </a:r>
            <a:endParaRPr lang="de-AT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de-A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A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Fireworks </a:t>
            </a:r>
            <a:r>
              <a:rPr lang="de-A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at</a:t>
            </a:r>
            <a:r>
              <a:rPr lang="de-A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 </a:t>
            </a:r>
            <a:r>
              <a:rPr lang="de-A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midnight</a:t>
            </a:r>
            <a:r>
              <a:rPr lang="de-A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de-A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A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Watch „ Dinner </a:t>
            </a:r>
            <a:r>
              <a:rPr lang="de-A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for</a:t>
            </a:r>
            <a:r>
              <a:rPr lang="de-A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 </a:t>
            </a:r>
            <a:r>
              <a:rPr lang="de-A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One</a:t>
            </a:r>
            <a:r>
              <a:rPr lang="de-A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“</a:t>
            </a:r>
          </a:p>
          <a:p>
            <a:pPr marL="285750" indent="-285750">
              <a:buFont typeface="Arial" pitchFamily="34" charset="0"/>
              <a:buChar char="•"/>
            </a:pPr>
            <a:endParaRPr lang="de-A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A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Dance a </a:t>
            </a:r>
            <a:r>
              <a:rPr lang="de-A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waltz</a:t>
            </a:r>
            <a:r>
              <a:rPr lang="de-A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</a:t>
            </a:r>
            <a:r>
              <a:rPr lang="de-A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at</a:t>
            </a:r>
            <a:r>
              <a:rPr lang="de-A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</a:t>
            </a:r>
            <a:r>
              <a:rPr lang="de-A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midnight</a:t>
            </a:r>
            <a:endParaRPr lang="de-AT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de-A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4248472" cy="315095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78" y="3933056"/>
            <a:ext cx="4032448" cy="246651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062" y="548680"/>
            <a:ext cx="3530062" cy="263651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14185"/>
            <a:ext cx="3456384" cy="2304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803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E:\Georgs Bilder\Kamera\regina neue wohnung\DSC014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672408" cy="4896544"/>
          </a:xfrm>
          <a:prstGeom prst="rect">
            <a:avLst/>
          </a:prstGeom>
          <a:noFill/>
        </p:spPr>
      </p:pic>
      <p:pic>
        <p:nvPicPr>
          <p:cNvPr id="1027" name="Picture 3" descr="E:\Georgs Bilder\Kamera\silv 2011\DSC02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744416" cy="2808312"/>
          </a:xfrm>
          <a:prstGeom prst="rect">
            <a:avLst/>
          </a:prstGeom>
          <a:noFill/>
        </p:spPr>
      </p:pic>
      <p:pic>
        <p:nvPicPr>
          <p:cNvPr id="1028" name="Picture 4" descr="E:\Pictures\Silvester 2010\PC310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429000"/>
            <a:ext cx="4176464" cy="3132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185816" cy="3151483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64704"/>
            <a:ext cx="3631952" cy="272396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66" y="3861048"/>
            <a:ext cx="3432043" cy="257403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20" y="4262754"/>
            <a:ext cx="3130376" cy="23477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432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Next time:</a:t>
            </a:r>
            <a:endParaRPr lang="en-GB" sz="5400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19</a:t>
            </a:r>
            <a:r>
              <a:rPr lang="en-GB" sz="3600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th</a:t>
            </a:r>
            <a:r>
              <a:rPr lang="en-GB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 of December:</a:t>
            </a:r>
          </a:p>
          <a:p>
            <a:endParaRPr lang="en-GB" sz="36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  <a:p>
            <a:pPr>
              <a:buNone/>
            </a:pPr>
            <a:r>
              <a:rPr lang="en-GB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                             Christmas in France</a:t>
            </a:r>
            <a:endParaRPr lang="en-GB" sz="3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pic>
        <p:nvPicPr>
          <p:cNvPr id="4" name="Picture 3" descr="be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404664"/>
            <a:ext cx="1325978" cy="1410841"/>
          </a:xfrm>
          <a:prstGeom prst="rect">
            <a:avLst/>
          </a:prstGeom>
        </p:spPr>
      </p:pic>
      <p:pic>
        <p:nvPicPr>
          <p:cNvPr id="5" name="Picture 4" descr="merry-christmas-clip-art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149080"/>
            <a:ext cx="2232248" cy="2232248"/>
          </a:xfrm>
          <a:prstGeom prst="rect">
            <a:avLst/>
          </a:prstGeom>
        </p:spPr>
      </p:pic>
      <p:pic>
        <p:nvPicPr>
          <p:cNvPr id="6" name="Picture 5" descr="Christmas_tree_decorations_large_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429000"/>
            <a:ext cx="1992008" cy="2165226"/>
          </a:xfrm>
          <a:prstGeom prst="rect">
            <a:avLst/>
          </a:prstGeom>
        </p:spPr>
      </p:pic>
      <p:pic>
        <p:nvPicPr>
          <p:cNvPr id="7" name="Picture 6" descr="Sonstiges_1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15808" y="5129808"/>
            <a:ext cx="1728192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Winter/December in Austria 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pic>
        <p:nvPicPr>
          <p:cNvPr id="1026" name="Picture 2" descr="G:\Georgs Bilder\Kamera\Prag usw\DSC025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56992"/>
            <a:ext cx="2355726" cy="3140968"/>
          </a:xfrm>
          <a:prstGeom prst="rect">
            <a:avLst/>
          </a:prstGeom>
          <a:noFill/>
        </p:spPr>
      </p:pic>
      <p:pic>
        <p:nvPicPr>
          <p:cNvPr id="1027" name="Picture 3" descr="G:\Georgs Bilder\Kamera\Prag usw\DSC025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2976331" cy="2232248"/>
          </a:xfrm>
          <a:prstGeom prst="rect">
            <a:avLst/>
          </a:prstGeom>
          <a:noFill/>
        </p:spPr>
      </p:pic>
      <p:pic>
        <p:nvPicPr>
          <p:cNvPr id="1029" name="Picture 5" descr="G:\Georgs Bilder\Kamera\Prag usw\DSC025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196752"/>
            <a:ext cx="2736304" cy="2052228"/>
          </a:xfrm>
          <a:prstGeom prst="rect">
            <a:avLst/>
          </a:prstGeom>
          <a:noFill/>
        </p:spPr>
      </p:pic>
      <p:pic>
        <p:nvPicPr>
          <p:cNvPr id="1030" name="Picture 6" descr="G:\matthias bilder\schnee_mz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5024"/>
            <a:ext cx="3744416" cy="2808312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39552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http://www.youtube.com/watch?v=q8cs34uhoX8&amp;feature=related</a:t>
            </a:r>
            <a:endParaRPr kumimoji="0" lang="de-A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Advent</a:t>
            </a:r>
            <a:endParaRPr lang="en-GB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556792"/>
            <a:ext cx="5338936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Advent wreath</a:t>
            </a:r>
          </a:p>
          <a:p>
            <a:pPr>
              <a:buNone/>
            </a:pPr>
            <a:endParaRPr lang="en-GB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  <a:p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Advent calendar</a:t>
            </a:r>
          </a:p>
          <a:p>
            <a:endParaRPr lang="en-GB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  <a:p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Christmas Markets</a:t>
            </a:r>
          </a:p>
          <a:p>
            <a:endParaRPr lang="en-GB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  <a:p>
            <a:r>
              <a:rPr lang="en-GB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Christmas biscuits</a:t>
            </a:r>
            <a:endParaRPr lang="en-GB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 descr="Christmas_tree_decorations_large_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1242" y="0"/>
            <a:ext cx="2262758" cy="2459520"/>
          </a:xfrm>
          <a:prstGeom prst="rect">
            <a:avLst/>
          </a:prstGeom>
        </p:spPr>
      </p:pic>
      <p:pic>
        <p:nvPicPr>
          <p:cNvPr id="6" name="Picture 5" descr="Christmas_tree_decorations_large_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89492" cy="2597274"/>
          </a:xfrm>
          <a:prstGeom prst="rect">
            <a:avLst/>
          </a:prstGeom>
        </p:spPr>
      </p:pic>
      <p:pic>
        <p:nvPicPr>
          <p:cNvPr id="7" name="Picture 6" descr="3338829_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060848"/>
            <a:ext cx="2483768" cy="1655845"/>
          </a:xfrm>
          <a:prstGeom prst="rect">
            <a:avLst/>
          </a:prstGeom>
        </p:spPr>
      </p:pic>
      <p:pic>
        <p:nvPicPr>
          <p:cNvPr id="8" name="Picture 7" descr="adventskalender-milka-renem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365104"/>
            <a:ext cx="2465851" cy="1849388"/>
          </a:xfrm>
          <a:prstGeom prst="rect">
            <a:avLst/>
          </a:prstGeom>
        </p:spPr>
      </p:pic>
      <p:pic>
        <p:nvPicPr>
          <p:cNvPr id="9" name="Picture 8" descr="adventskalender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229200"/>
            <a:ext cx="1903530" cy="1412776"/>
          </a:xfrm>
          <a:prstGeom prst="rect">
            <a:avLst/>
          </a:prstGeom>
        </p:spPr>
      </p:pic>
      <p:pic>
        <p:nvPicPr>
          <p:cNvPr id="10" name="Picture 9" descr="weihnachtskekse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573016"/>
            <a:ext cx="1656045" cy="1031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ventkranz gr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2133600"/>
          </a:xfrm>
          <a:prstGeom prst="rect">
            <a:avLst/>
          </a:prstGeom>
        </p:spPr>
      </p:pic>
      <p:pic>
        <p:nvPicPr>
          <p:cNvPr id="5" name="Picture 4" descr="Adventkranz gr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0"/>
            <a:ext cx="4644008" cy="2132856"/>
          </a:xfrm>
          <a:prstGeom prst="rect">
            <a:avLst/>
          </a:prstGeom>
        </p:spPr>
      </p:pic>
      <p:pic>
        <p:nvPicPr>
          <p:cNvPr id="6" name="Picture 5" descr="Advent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25960">
            <a:off x="1588932" y="2626556"/>
            <a:ext cx="5738984" cy="3816424"/>
          </a:xfrm>
          <a:prstGeom prst="rect">
            <a:avLst/>
          </a:prstGeom>
        </p:spPr>
      </p:pic>
      <p:pic>
        <p:nvPicPr>
          <p:cNvPr id="7" name="Picture 6" descr="Das-Wiener-Rathaus-im-Advent-2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74376">
            <a:off x="1549374" y="2830213"/>
            <a:ext cx="4943265" cy="3289518"/>
          </a:xfrm>
          <a:prstGeom prst="rect">
            <a:avLst/>
          </a:prstGeom>
        </p:spPr>
      </p:pic>
      <p:pic>
        <p:nvPicPr>
          <p:cNvPr id="8" name="Picture 7" descr="Christkindlmarkt-Freyung-Wi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96590">
            <a:off x="2051720" y="2348880"/>
            <a:ext cx="5724128" cy="4293096"/>
          </a:xfrm>
          <a:prstGeom prst="rect">
            <a:avLst/>
          </a:prstGeom>
        </p:spPr>
      </p:pic>
      <p:pic>
        <p:nvPicPr>
          <p:cNvPr id="9" name="Picture 8" descr="fw17154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91883">
            <a:off x="1784904" y="2853037"/>
            <a:ext cx="5436604" cy="3624403"/>
          </a:xfrm>
          <a:prstGeom prst="rect">
            <a:avLst/>
          </a:prstGeom>
        </p:spPr>
      </p:pic>
      <p:pic>
        <p:nvPicPr>
          <p:cNvPr id="10" name="Picture 9" descr="weihnachtsmarkt-schoenbrun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64819">
            <a:off x="2123728" y="2780928"/>
            <a:ext cx="5119459" cy="3444664"/>
          </a:xfrm>
          <a:prstGeom prst="rect">
            <a:avLst/>
          </a:prstGeom>
        </p:spPr>
      </p:pic>
      <p:pic>
        <p:nvPicPr>
          <p:cNvPr id="11" name="Picture 10" descr="weihnachtsmarkt-wien-spittelberg-200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359652">
            <a:off x="2343277" y="2382560"/>
            <a:ext cx="3672408" cy="4352484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6265684"/>
            <a:ext cx="154766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http://www.youtube.com/watch?v=pn227mLPnp8&amp;feature=related</a:t>
            </a:r>
            <a:r>
              <a:rPr kumimoji="0" lang="de-A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de-A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955360" y="6088559"/>
            <a:ext cx="11886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http://www.youtube.com/watch?v=cOu9yHj9auI&amp;feature=related</a:t>
            </a:r>
            <a:r>
              <a:rPr kumimoji="0" lang="de-A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de-A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6C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ikolaus112_v-TeaserAufmac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221088"/>
            <a:ext cx="2582416" cy="14526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5th </a:t>
            </a:r>
            <a:r>
              <a:rPr lang="de-AT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and</a:t>
            </a:r>
            <a:r>
              <a:rPr lang="de-AT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6th </a:t>
            </a:r>
            <a:r>
              <a:rPr lang="de-AT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of</a:t>
            </a:r>
            <a:r>
              <a:rPr lang="de-AT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</a:t>
            </a:r>
            <a:r>
              <a:rPr lang="de-AT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December</a:t>
            </a:r>
            <a:endParaRPr lang="de-AT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„Krampus“ and „Nikolaus“ on these days</a:t>
            </a:r>
          </a:p>
          <a:p>
            <a:endParaRPr lang="de-AT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  <a:p>
            <a:r>
              <a:rPr lang="de-AT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„Krampusumzüge“ on the 5th of December</a:t>
            </a:r>
          </a:p>
          <a:p>
            <a:endParaRPr lang="de-AT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  <a:p>
            <a:r>
              <a:rPr lang="de-AT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Small Presents </a:t>
            </a:r>
          </a:p>
          <a:p>
            <a:pPr>
              <a:buNone/>
            </a:pPr>
            <a:endParaRPr lang="de-AT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1960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hlinkClick r:id="rId3"/>
              </a:rPr>
              <a:t>http://www.youtube.com/watch?v=Gt3ZsV9N8ho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nikolausabe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434625" flipH="1" flipV="1">
            <a:off x="1594243" y="1675977"/>
            <a:ext cx="5167915" cy="3868201"/>
          </a:xfrm>
          <a:prstGeom prst="rect">
            <a:avLst/>
          </a:prstGeom>
        </p:spPr>
      </p:pic>
      <p:pic>
        <p:nvPicPr>
          <p:cNvPr id="7" name="Picture 6" descr="krampus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332656"/>
            <a:ext cx="1211585" cy="1901821"/>
          </a:xfrm>
          <a:prstGeom prst="rect">
            <a:avLst/>
          </a:prstGeom>
        </p:spPr>
      </p:pic>
      <p:pic>
        <p:nvPicPr>
          <p:cNvPr id="9" name="Picture 8" descr="krampus_nikolo.jp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05109">
            <a:off x="1504721" y="1143192"/>
            <a:ext cx="5478631" cy="4492477"/>
          </a:xfrm>
          <a:prstGeom prst="rect">
            <a:avLst/>
          </a:prstGeom>
        </p:spPr>
      </p:pic>
      <p:pic>
        <p:nvPicPr>
          <p:cNvPr id="10" name="Picture 9" descr="Bischof-Nikolaus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328692">
            <a:off x="3311218" y="1306117"/>
            <a:ext cx="2958684" cy="4667322"/>
          </a:xfrm>
          <a:prstGeom prst="rect">
            <a:avLst/>
          </a:prstGeom>
        </p:spPr>
      </p:pic>
      <p:pic>
        <p:nvPicPr>
          <p:cNvPr id="11" name="Picture 10" descr="krampus_dec1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07302">
            <a:off x="2673350" y="488950"/>
            <a:ext cx="3797300" cy="5880100"/>
          </a:xfrm>
          <a:prstGeom prst="rect">
            <a:avLst/>
          </a:prstGeom>
        </p:spPr>
      </p:pic>
      <p:pic>
        <p:nvPicPr>
          <p:cNvPr id="12" name="Picture 11" descr="N_Milka_Nikolau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119461">
            <a:off x="1907704" y="1772816"/>
            <a:ext cx="5058139" cy="379360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3574"/>
            <a:ext cx="8460432" cy="56517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127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24 </a:t>
            </a:r>
            <a:r>
              <a:rPr lang="en-GB" sz="6000" baseline="30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th</a:t>
            </a:r>
            <a:r>
              <a:rPr lang="en-GB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of December</a:t>
            </a:r>
            <a:endParaRPr lang="en-GB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In Austria and Germany we celebrate Christmas on the 24 </a:t>
            </a:r>
            <a:r>
              <a:rPr lang="en-GB" sz="4000" baseline="30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th</a:t>
            </a:r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</a:t>
            </a:r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  <a:sym typeface="Wingdings" pitchFamily="2" charset="2"/>
              </a:rPr>
              <a:t> presents</a:t>
            </a:r>
          </a:p>
          <a:p>
            <a:endParaRPr lang="en-GB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  <a:sym typeface="Wingdings" pitchFamily="2" charset="2"/>
            </a:endParaRPr>
          </a:p>
          <a:p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  <a:sym typeface="Wingdings" pitchFamily="2" charset="2"/>
              </a:rPr>
              <a:t>Family Dinner, some go to church</a:t>
            </a:r>
          </a:p>
          <a:p>
            <a:endParaRPr lang="en-GB" sz="4400" dirty="0">
              <a:solidFill>
                <a:schemeClr val="bg1"/>
              </a:solidFill>
              <a:latin typeface="Edwardian Script ITC" pitchFamily="66" charset="0"/>
              <a:sym typeface="Wingdings" pitchFamily="2" charset="2"/>
            </a:endParaRPr>
          </a:p>
          <a:p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“</a:t>
            </a:r>
            <a:r>
              <a:rPr lang="en-GB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Christkind</a:t>
            </a:r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” is bringing the presents, not Santa Clause</a:t>
            </a:r>
            <a:endParaRPr lang="en-GB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2708920"/>
            <a:ext cx="2376264" cy="222670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80" y="0"/>
            <a:ext cx="1434696" cy="170569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7735"/>
            <a:ext cx="1028700" cy="10302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7" y="5599050"/>
            <a:ext cx="1187624" cy="124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2446517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6C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6144" cy="139871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610" y="60105"/>
            <a:ext cx="1944214" cy="221676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69" y="2132856"/>
            <a:ext cx="3165816" cy="42210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72" y="2852936"/>
            <a:ext cx="4091946" cy="3068960"/>
          </a:xfrm>
          <a:prstGeom prst="rect">
            <a:avLst/>
          </a:prstGeom>
        </p:spPr>
      </p:pic>
      <p:pic>
        <p:nvPicPr>
          <p:cNvPr id="6" name="Picture 5" descr="frohe-weihnachten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0"/>
            <a:ext cx="2310760" cy="18486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11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25 </a:t>
            </a:r>
            <a:r>
              <a:rPr lang="en-GB" sz="5400" baseline="30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th</a:t>
            </a:r>
            <a:r>
              <a:rPr lang="en-GB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of December</a:t>
            </a:r>
            <a:endParaRPr lang="en-GB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39" y="1700808"/>
            <a:ext cx="3394472" cy="4525963"/>
          </a:xfrm>
        </p:spPr>
      </p:pic>
      <p:sp>
        <p:nvSpPr>
          <p:cNvPr id="5" name="Textfeld 4"/>
          <p:cNvSpPr txBox="1"/>
          <p:nvPr/>
        </p:nvSpPr>
        <p:spPr>
          <a:xfrm>
            <a:off x="251520" y="1700808"/>
            <a:ext cx="521969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A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Usually</a:t>
            </a:r>
            <a:r>
              <a:rPr lang="de-A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</a:t>
            </a:r>
            <a:r>
              <a:rPr lang="de-A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the</a:t>
            </a:r>
            <a:r>
              <a:rPr lang="de-A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</a:t>
            </a:r>
            <a:r>
              <a:rPr lang="de-A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whole</a:t>
            </a:r>
            <a:r>
              <a:rPr lang="de-A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</a:t>
            </a:r>
            <a:r>
              <a:rPr lang="de-A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family</a:t>
            </a:r>
            <a:r>
              <a:rPr lang="de-A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</a:t>
            </a:r>
            <a:r>
              <a:rPr lang="de-A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is</a:t>
            </a:r>
            <a:r>
              <a:rPr lang="de-A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</a:t>
            </a:r>
            <a:r>
              <a:rPr lang="de-A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celebrating</a:t>
            </a:r>
            <a:endParaRPr lang="de-AT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  <a:p>
            <a:r>
              <a:rPr lang="de-A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</a:t>
            </a:r>
            <a:r>
              <a:rPr lang="de-A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 Christmas </a:t>
            </a:r>
            <a:r>
              <a:rPr lang="de-A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again</a:t>
            </a:r>
            <a:endParaRPr lang="de-AT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  <a:p>
            <a:endParaRPr lang="de-AT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A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Big </a:t>
            </a:r>
            <a:r>
              <a:rPr lang="de-A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family</a:t>
            </a:r>
            <a:r>
              <a:rPr lang="de-A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</a:t>
            </a:r>
            <a:r>
              <a:rPr lang="de-A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dinner</a:t>
            </a:r>
            <a:endParaRPr lang="de-AT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de-AT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99" y="4005064"/>
            <a:ext cx="4813225" cy="239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330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6C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4968552" cy="3303559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7941" y="1680891"/>
            <a:ext cx="4608513" cy="306417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7032"/>
            <a:ext cx="4355807" cy="29016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84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142</Words>
  <Application>Microsoft Office PowerPoint</Application>
  <PresentationFormat>On-screen Show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Larissa</vt:lpstr>
      <vt:lpstr>Christmas in Austria</vt:lpstr>
      <vt:lpstr>Winter/December in Austria </vt:lpstr>
      <vt:lpstr>Advent</vt:lpstr>
      <vt:lpstr>Slide 4</vt:lpstr>
      <vt:lpstr>5th and 6th of December</vt:lpstr>
      <vt:lpstr>24 th of December</vt:lpstr>
      <vt:lpstr>Slide 7</vt:lpstr>
      <vt:lpstr>25 th of December</vt:lpstr>
      <vt:lpstr>Slide 9</vt:lpstr>
      <vt:lpstr>Slide 10</vt:lpstr>
      <vt:lpstr>Slide 11</vt:lpstr>
      <vt:lpstr>New Year’s Eve</vt:lpstr>
      <vt:lpstr>Slide 13</vt:lpstr>
      <vt:lpstr>Slide 14</vt:lpstr>
      <vt:lpstr>Slide 15</vt:lpstr>
      <vt:lpstr>Next time: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in Austria</dc:title>
  <dc:creator>Esther</dc:creator>
  <cp:lastModifiedBy>burden</cp:lastModifiedBy>
  <cp:revision>30</cp:revision>
  <dcterms:created xsi:type="dcterms:W3CDTF">2012-11-29T17:22:35Z</dcterms:created>
  <dcterms:modified xsi:type="dcterms:W3CDTF">2012-12-12T14:03:54Z</dcterms:modified>
</cp:coreProperties>
</file>