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70" d="100"/>
          <a:sy n="70" d="100"/>
        </p:scale>
        <p:origin x="-13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973909E-C1BF-4698-B0AF-1901C21C3DED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BB2D-20A8-4A6B-BD99-6C62A2E5D4B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909E-C1BF-4698-B0AF-1901C21C3DED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BB2D-20A8-4A6B-BD99-6C62A2E5D4B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909E-C1BF-4698-B0AF-1901C21C3DED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BB2D-20A8-4A6B-BD99-6C62A2E5D4B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909E-C1BF-4698-B0AF-1901C21C3DED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BB2D-20A8-4A6B-BD99-6C62A2E5D4B1}" type="slidenum">
              <a:rPr lang="de-AT" smtClean="0"/>
              <a:pPr/>
              <a:t>‹#›</a:t>
            </a:fld>
            <a:endParaRPr lang="de-AT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909E-C1BF-4698-B0AF-1901C21C3DED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BB2D-20A8-4A6B-BD99-6C62A2E5D4B1}" type="slidenum">
              <a:rPr lang="de-AT" smtClean="0"/>
              <a:pPr/>
              <a:t>‹#›</a:t>
            </a:fld>
            <a:endParaRPr lang="de-A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909E-C1BF-4698-B0AF-1901C21C3DED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BB2D-20A8-4A6B-BD99-6C62A2E5D4B1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909E-C1BF-4698-B0AF-1901C21C3DED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BB2D-20A8-4A6B-BD99-6C62A2E5D4B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909E-C1BF-4698-B0AF-1901C21C3DED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BB2D-20A8-4A6B-BD99-6C62A2E5D4B1}" type="slidenum">
              <a:rPr lang="de-AT" smtClean="0"/>
              <a:pPr/>
              <a:t>‹#›</a:t>
            </a:fld>
            <a:endParaRPr lang="de-A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909E-C1BF-4698-B0AF-1901C21C3DED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BB2D-20A8-4A6B-BD99-6C62A2E5D4B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909E-C1BF-4698-B0AF-1901C21C3DED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BB2D-20A8-4A6B-BD99-6C62A2E5D4B1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909E-C1BF-4698-B0AF-1901C21C3DED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BB2D-20A8-4A6B-BD99-6C62A2E5D4B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973909E-C1BF-4698-B0AF-1901C21C3DED}" type="datetimeFigureOut">
              <a:rPr lang="de-AT" smtClean="0"/>
              <a:pPr/>
              <a:t>22.01.2013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929BB2D-20A8-4A6B-BD99-6C62A2E5D4B1}" type="slidenum">
              <a:rPr lang="de-AT" smtClean="0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 Fairy Tales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8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Week: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30th of January: </a:t>
            </a:r>
          </a:p>
          <a:p>
            <a:pPr indent="0">
              <a:buNone/>
            </a:pPr>
            <a:r>
              <a:rPr lang="de-A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de-A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pPr indent="0">
              <a:buNone/>
            </a:pPr>
            <a:r>
              <a:rPr lang="de-A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A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de-A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SPORTS</a:t>
            </a:r>
            <a:endParaRPr lang="de-A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293096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75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Brothers Grimm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Famous German linguists, cultural researchers and folklore collectors </a:t>
            </a:r>
          </a:p>
          <a:p>
            <a:r>
              <a:rPr lang="en-GB" dirty="0" smtClean="0"/>
              <a:t>Collected fairy tales in the late 18</a:t>
            </a:r>
            <a:r>
              <a:rPr lang="en-GB" baseline="30000" dirty="0" smtClean="0"/>
              <a:t>th</a:t>
            </a:r>
            <a:r>
              <a:rPr lang="en-GB" dirty="0" smtClean="0"/>
              <a:t> century and early  19</a:t>
            </a:r>
            <a:r>
              <a:rPr lang="en-GB" baseline="30000" dirty="0" smtClean="0"/>
              <a:t>th</a:t>
            </a:r>
            <a:r>
              <a:rPr lang="en-GB" dirty="0" smtClean="0"/>
              <a:t> century</a:t>
            </a:r>
          </a:p>
          <a:p>
            <a:r>
              <a:rPr lang="en-GB" b="1" i="1" dirty="0" smtClean="0"/>
              <a:t>Children's and Household Tales</a:t>
            </a:r>
            <a:r>
              <a:rPr lang="en-GB" dirty="0" smtClean="0"/>
              <a:t>  was first published in 1812</a:t>
            </a:r>
          </a:p>
          <a:p>
            <a:r>
              <a:rPr lang="en-GB" dirty="0" smtClean="0"/>
              <a:t>Many of these fairy tales turned into films 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6" name="Picture 5" descr="220px-Gri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221088"/>
            <a:ext cx="1590805" cy="172819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13989" cy="14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8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Hänsel und Gretel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Many different adaptations, even an opera </a:t>
            </a:r>
            <a:endParaRPr lang="en-GB" dirty="0"/>
          </a:p>
        </p:txBody>
      </p:sp>
      <p:pic>
        <p:nvPicPr>
          <p:cNvPr id="4" name="Picture 3" descr="Hansel-and-gretel-rackh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492896"/>
            <a:ext cx="1689952" cy="2404469"/>
          </a:xfrm>
          <a:prstGeom prst="rect">
            <a:avLst/>
          </a:prstGeom>
        </p:spPr>
      </p:pic>
      <p:pic>
        <p:nvPicPr>
          <p:cNvPr id="5" name="Picture 4" descr="440px-1903_Ludwig_Rich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996952"/>
            <a:ext cx="1341120" cy="1825752"/>
          </a:xfrm>
          <a:prstGeom prst="rect">
            <a:avLst/>
          </a:prstGeom>
        </p:spPr>
      </p:pic>
      <p:pic>
        <p:nvPicPr>
          <p:cNvPr id="6" name="Picture 5" descr="MV5BMjA4MDQwODg2NV5BMl5BanBnXkFtZTcwNTc5ODc2OA@@__V1__SY317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645024"/>
            <a:ext cx="1538089" cy="241373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948264" y="5597093"/>
            <a:ext cx="1873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solidFill>
                  <a:schemeClr val="bg1"/>
                </a:solidFill>
              </a:rPr>
              <a:t>http://www.youtube.com/watch?v=QQilfo90Sus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Rotkäppchen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Brothers Grimm give the fairy tale a happy ending </a:t>
            </a:r>
          </a:p>
          <a:p>
            <a:r>
              <a:rPr lang="en-GB" dirty="0" smtClean="0"/>
              <a:t>Was first mentioned in </a:t>
            </a:r>
            <a:r>
              <a:rPr lang="de-DE" i="1" dirty="0" smtClean="0"/>
              <a:t>Histoires ou contes du temps passé, avec des moralités </a:t>
            </a:r>
            <a:r>
              <a:rPr lang="de-DE" dirty="0" smtClean="0"/>
              <a:t>by Charles Perrault 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180px-Offterdinger_Rotkappchen_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501008"/>
            <a:ext cx="2074521" cy="2904329"/>
          </a:xfrm>
          <a:prstGeom prst="rect">
            <a:avLst/>
          </a:prstGeom>
        </p:spPr>
      </p:pic>
      <p:pic>
        <p:nvPicPr>
          <p:cNvPr id="5" name="Picture 4" descr="rot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077072"/>
            <a:ext cx="1632919" cy="1799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Aschenputtel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Original version a bit different than Disney </a:t>
            </a:r>
            <a:r>
              <a:rPr lang="en-GB" dirty="0" smtClean="0"/>
              <a:t>film</a:t>
            </a:r>
            <a:endParaRPr lang="en-GB" dirty="0" smtClean="0"/>
          </a:p>
          <a:p>
            <a:r>
              <a:rPr lang="en-GB" dirty="0" smtClean="0"/>
              <a:t>Cinderella has a tree which is granting her wishes </a:t>
            </a:r>
            <a:r>
              <a:rPr lang="en-GB" dirty="0" smtClean="0">
                <a:sym typeface="Wingdings" pitchFamily="2" charset="2"/>
              </a:rPr>
              <a:t> Is giving her the dress and shoes to go to the dance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6" name="Picture 5" descr="cinderel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-171400"/>
            <a:ext cx="2232248" cy="2842152"/>
          </a:xfrm>
          <a:prstGeom prst="rect">
            <a:avLst/>
          </a:prstGeom>
        </p:spPr>
      </p:pic>
      <p:pic>
        <p:nvPicPr>
          <p:cNvPr id="7" name="Picture 6" descr="Disney_Cinderella_prin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005064"/>
            <a:ext cx="1137689" cy="170368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581128"/>
            <a:ext cx="2333860" cy="1894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Dornröschen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 </a:t>
            </a:r>
            <a:r>
              <a:rPr lang="de-AT" dirty="0"/>
              <a:t>was </a:t>
            </a:r>
            <a:r>
              <a:rPr lang="de-AT" dirty="0" err="1"/>
              <a:t>first</a:t>
            </a:r>
            <a:r>
              <a:rPr lang="de-AT" dirty="0"/>
              <a:t> </a:t>
            </a:r>
            <a:r>
              <a:rPr lang="de-AT" dirty="0" err="1"/>
              <a:t>published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Charles Perrault in </a:t>
            </a:r>
            <a:r>
              <a:rPr lang="de-AT" i="1" dirty="0" err="1"/>
              <a:t>Histoires</a:t>
            </a:r>
            <a:r>
              <a:rPr lang="de-AT" i="1" dirty="0"/>
              <a:t> </a:t>
            </a:r>
            <a:r>
              <a:rPr lang="de-AT" i="1" dirty="0" err="1"/>
              <a:t>ou</a:t>
            </a:r>
            <a:r>
              <a:rPr lang="de-AT" i="1" dirty="0"/>
              <a:t> </a:t>
            </a:r>
            <a:r>
              <a:rPr lang="de-AT" i="1" dirty="0" err="1"/>
              <a:t>contes</a:t>
            </a:r>
            <a:r>
              <a:rPr lang="de-AT" i="1" dirty="0"/>
              <a:t> du </a:t>
            </a:r>
            <a:r>
              <a:rPr lang="de-AT" i="1" dirty="0" err="1"/>
              <a:t>temps</a:t>
            </a:r>
            <a:r>
              <a:rPr lang="de-AT" i="1" dirty="0"/>
              <a:t> passé</a:t>
            </a:r>
            <a:r>
              <a:rPr lang="de-AT" dirty="0"/>
              <a:t> in 1697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501008"/>
            <a:ext cx="2304256" cy="230425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1271384" cy="180305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149080"/>
            <a:ext cx="4417972" cy="20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539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Froschkönig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spoiled princess reluctantly befriends a frog </a:t>
            </a:r>
            <a:r>
              <a:rPr lang="en-US" dirty="0" smtClean="0"/>
              <a:t>, </a:t>
            </a:r>
            <a:r>
              <a:rPr lang="en-US" dirty="0"/>
              <a:t>who magically transforms into a handsome </a:t>
            </a:r>
            <a:r>
              <a:rPr lang="en-US" dirty="0" smtClean="0"/>
              <a:t>prince</a:t>
            </a:r>
          </a:p>
          <a:p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the original Grimm version of the story the frog's spell was broken when the princess threw it against a wall in disgust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437112"/>
            <a:ext cx="2413120" cy="15064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437112"/>
            <a:ext cx="1184024" cy="17543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620688"/>
            <a:ext cx="1455372" cy="125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390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Schneewittchen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Many adaptations and variations </a:t>
            </a:r>
          </a:p>
          <a:p>
            <a:r>
              <a:rPr lang="en-GB" dirty="0" smtClean="0"/>
              <a:t>In the first version the villain was Snow White´s jealous mother </a:t>
            </a:r>
          </a:p>
          <a:p>
            <a:r>
              <a:rPr lang="en-GB" dirty="0" smtClean="0"/>
              <a:t>Dwarfs became names in Disney´s variation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79"/>
          <a:stretch/>
        </p:blipFill>
        <p:spPr>
          <a:xfrm>
            <a:off x="7020272" y="714333"/>
            <a:ext cx="1891890" cy="221979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592" y="4869160"/>
            <a:ext cx="2350016" cy="150058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4764" y="3924467"/>
            <a:ext cx="3530324" cy="26097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52076"/>
            <a:ext cx="1798316" cy="139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479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Bremer Stadtmusikanten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348880"/>
            <a:ext cx="2201206" cy="4026915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852936"/>
            <a:ext cx="1944216" cy="30913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2385539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272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</TotalTime>
  <Words>206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German Fairy Tales </vt:lpstr>
      <vt:lpstr>Brothers Grimm</vt:lpstr>
      <vt:lpstr>Hänsel und Gretel</vt:lpstr>
      <vt:lpstr>Rotkäppchen</vt:lpstr>
      <vt:lpstr>Aschenputtel</vt:lpstr>
      <vt:lpstr>Dornröschen</vt:lpstr>
      <vt:lpstr>Der Froschkönig</vt:lpstr>
      <vt:lpstr>Schneewittchen</vt:lpstr>
      <vt:lpstr>Die Bremer Stadtmusikanten</vt:lpstr>
      <vt:lpstr>Next Week: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Fairy Tales</dc:title>
  <dc:creator>Esther</dc:creator>
  <cp:lastModifiedBy>drossler</cp:lastModifiedBy>
  <cp:revision>29</cp:revision>
  <dcterms:created xsi:type="dcterms:W3CDTF">2013-01-16T18:30:10Z</dcterms:created>
  <dcterms:modified xsi:type="dcterms:W3CDTF">2013-01-22T10:27:38Z</dcterms:modified>
</cp:coreProperties>
</file>