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57" r:id="rId4"/>
    <p:sldId id="258" r:id="rId5"/>
    <p:sldId id="259" r:id="rId6"/>
    <p:sldId id="261" r:id="rId7"/>
    <p:sldId id="271" r:id="rId8"/>
    <p:sldId id="262" r:id="rId9"/>
    <p:sldId id="268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CE3D63-6C5D-49AA-94E2-751679D1DA24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FA0936-8EE6-4C67-BD9A-2540DF1848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L’école en France</a:t>
            </a:r>
            <a:endParaRPr lang="fr-FR" dirty="0"/>
          </a:p>
        </p:txBody>
      </p:sp>
      <p:pic>
        <p:nvPicPr>
          <p:cNvPr id="3" name="Image 2" descr="eleve ducob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412776"/>
            <a:ext cx="3958153" cy="4987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ac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8233072" cy="59046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Sample</a:t>
            </a:r>
            <a:r>
              <a:rPr lang="fr-FR" dirty="0" smtClean="0"/>
              <a:t> </a:t>
            </a:r>
            <a:r>
              <a:rPr lang="fr-FR" dirty="0" err="1" smtClean="0"/>
              <a:t>timetable</a:t>
            </a:r>
            <a:r>
              <a:rPr lang="fr-FR" dirty="0" smtClean="0"/>
              <a:t> for </a:t>
            </a:r>
            <a:r>
              <a:rPr lang="fr-FR" dirty="0" err="1" smtClean="0"/>
              <a:t>secondary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pupils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539552" y="1412776"/>
          <a:ext cx="8208912" cy="5358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152128"/>
                <a:gridCol w="216024"/>
                <a:gridCol w="1368152"/>
                <a:gridCol w="1247175"/>
                <a:gridCol w="1129089"/>
                <a:gridCol w="1368152"/>
              </a:tblGrid>
              <a:tr h="34945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lundi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mardi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mercredi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jeudi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vendredi</a:t>
                      </a:r>
                      <a:endParaRPr lang="fr-FR" dirty="0"/>
                    </a:p>
                  </a:txBody>
                  <a:tcPr/>
                </a:tc>
              </a:tr>
              <a:tr h="349455">
                <a:tc>
                  <a:txBody>
                    <a:bodyPr/>
                    <a:lstStyle/>
                    <a:p>
                      <a:r>
                        <a:rPr lang="fr-FR" dirty="0" smtClean="0"/>
                        <a:t>8h30-9h20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LV1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LV2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maths</a:t>
                      </a:r>
                      <a:endParaRPr lang="fr-FR" dirty="0"/>
                    </a:p>
                  </a:txBody>
                  <a:tcPr/>
                </a:tc>
              </a:tr>
              <a:tr h="603168">
                <a:tc>
                  <a:txBody>
                    <a:bodyPr/>
                    <a:lstStyle/>
                    <a:p>
                      <a:r>
                        <a:rPr lang="fr-FR" dirty="0" smtClean="0"/>
                        <a:t>9h20-10h10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maths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maths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Histoir</a:t>
                      </a:r>
                      <a:r>
                        <a:rPr lang="fr-FR" baseline="0" dirty="0" smtClean="0"/>
                        <a:t>e-géo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musique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  <a:endParaRPr lang="fr-FR" dirty="0"/>
                    </a:p>
                  </a:txBody>
                  <a:tcPr/>
                </a:tc>
              </a:tr>
              <a:tr h="349455">
                <a:tc>
                  <a:txBody>
                    <a:bodyPr/>
                    <a:lstStyle/>
                    <a:p>
                      <a:r>
                        <a:rPr lang="fr-FR" dirty="0" smtClean="0"/>
                        <a:t>10h10-10h30</a:t>
                      </a:r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récréation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03168">
                <a:tc>
                  <a:txBody>
                    <a:bodyPr/>
                    <a:lstStyle/>
                    <a:p>
                      <a:r>
                        <a:rPr lang="fr-FR" dirty="0" smtClean="0"/>
                        <a:t>10h50-11h40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histoire-géo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technologie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SVT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maths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LV1</a:t>
                      </a:r>
                      <a:endParaRPr lang="fr-FR" dirty="0"/>
                    </a:p>
                  </a:txBody>
                  <a:tcPr/>
                </a:tc>
              </a:tr>
              <a:tr h="349455">
                <a:tc>
                  <a:txBody>
                    <a:bodyPr/>
                    <a:lstStyle/>
                    <a:p>
                      <a:r>
                        <a:rPr lang="fr-FR" dirty="0" smtClean="0"/>
                        <a:t>11h40-13h00</a:t>
                      </a:r>
                      <a:endParaRPr lang="fr-FR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pause déjeuner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03168">
                <a:tc>
                  <a:txBody>
                    <a:bodyPr/>
                    <a:lstStyle/>
                    <a:p>
                      <a:r>
                        <a:rPr lang="fr-FR" dirty="0" smtClean="0"/>
                        <a:t>13h00-13h50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LV2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études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dessin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Histoire</a:t>
                      </a:r>
                      <a:r>
                        <a:rPr lang="fr-FR" baseline="0" dirty="0" smtClean="0"/>
                        <a:t>-géo</a:t>
                      </a:r>
                      <a:endParaRPr lang="fr-FR" dirty="0"/>
                    </a:p>
                  </a:txBody>
                  <a:tcPr/>
                </a:tc>
              </a:tr>
              <a:tr h="603168">
                <a:tc>
                  <a:txBody>
                    <a:bodyPr/>
                    <a:lstStyle/>
                    <a:p>
                      <a:r>
                        <a:rPr lang="fr-FR" dirty="0" smtClean="0"/>
                        <a:t>13h50-14h40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SVT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Physique-chimie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études</a:t>
                      </a:r>
                      <a:endParaRPr lang="fr-FR" dirty="0"/>
                    </a:p>
                  </a:txBody>
                  <a:tcPr/>
                </a:tc>
              </a:tr>
              <a:tr h="349455">
                <a:tc>
                  <a:txBody>
                    <a:bodyPr/>
                    <a:lstStyle/>
                    <a:p>
                      <a:r>
                        <a:rPr lang="fr-FR" dirty="0" smtClean="0"/>
                        <a:t>14h40-15h00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récréation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03168">
                <a:tc>
                  <a:txBody>
                    <a:bodyPr/>
                    <a:lstStyle/>
                    <a:p>
                      <a:r>
                        <a:rPr lang="fr-FR" dirty="0" smtClean="0"/>
                        <a:t>15h00-15h40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études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technologie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études</a:t>
                      </a:r>
                      <a:endParaRPr lang="fr-FR" dirty="0"/>
                    </a:p>
                  </a:txBody>
                  <a:tcPr/>
                </a:tc>
              </a:tr>
              <a:tr h="349455">
                <a:tc>
                  <a:txBody>
                    <a:bodyPr/>
                    <a:lstStyle/>
                    <a:p>
                      <a:r>
                        <a:rPr lang="fr-FR" smtClean="0"/>
                        <a:t>15h40-16h30</a:t>
                      </a:r>
                      <a:endParaRPr lang="fr-FR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LV1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études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EPS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L’uniforme</a:t>
            </a:r>
            <a:endParaRPr lang="fr-FR" dirty="0"/>
          </a:p>
        </p:txBody>
      </p:sp>
      <p:pic>
        <p:nvPicPr>
          <p:cNvPr id="4" name="Image 3" descr="unifor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3371850" cy="4286250"/>
          </a:xfrm>
          <a:prstGeom prst="rect">
            <a:avLst/>
          </a:prstGeom>
        </p:spPr>
      </p:pic>
      <p:sp>
        <p:nvSpPr>
          <p:cNvPr id="1026" name="AutoShape 2" descr="data:image/jpeg;base64,/9j/4AAQSkZJRgABAQAAAQABAAD/2wCEAAkGBhQSERUUExQVFRQWGBkXFxcYGBwYGBceGBcYFhccGBcXHCYeGBojGRgXIC8gIycpLCwsFx4xNTAqNSYrLCkBCQoKDgwOGg8PGiwkHyUqLCwpLCwsLCksKiwsLCwsLCkpLCwsLCksKSwpKSwpLCwsKSwsKSksKSwsLCwsLCwsLP/AABEIAMIBBAMBIgACEQEDEQH/xAAcAAACAgMBAQAAAAAAAAAAAAAFBgMEAAIHAQj/xABCEAACAAQEAwYDBgQEBgIDAAABAgADESEEBRIxBkFREyJhcYGRMqGxB0JSwdHwFCNy4RVigvEWM0NTkqJj0hckNP/EABoBAAMBAQEBAAAAAAAAAAAAAAIDBAEABQb/xAArEQACAgEDBAIBBAIDAAAAAAAAAQIRAxIhMQQTIlEUQWEycYHBQrEzkdH/2gAMAwEAAhEDEQA/ANEzhvwxOmdH8MU0Reo94sJh/KPM7sj1O3EuJnf+U/KJ0zwdDFIYaNlw8Es8kB2YBJM6Xx9olXOE6/KBXYx6JEF35A9iAYGZp+KJBj0/EIDCTHvYRvyGC+niHBil/EPeNxOHUQC/h49GGgl1D9A/HXsO6491QDEg9T7xuFYfePvG/J/Bj6f8hmsZWBHaOPvGPVxL9flG/IiD8d+wtWMrAv8Ajn8I9GYt0Eb8iJnYkEiY9DHrA0Zkfw/ONhmf+U/KN70Qe1IKrjpg2dh6mJVzecP+o3reBC5kvQ+0bjME6/KC7kfZnbl6DacRThzB8xEn/EjmzIjeYgGMan4hHv8AEr1HvG617M0P0GHzKQ3xYZPSn6QMxGjUTLliWDyH94rTMYo5xVfEltrCAnNIZGDZYn4sDxPSKMx2fy6RPKwsWBIiWUmx6iolBMNEy4SLOikeTFahqQBt87fKChjctwZ5KKzyQOfOkVia00gmtany294uTXVRtX7w+giFla4A0i1D8z+kULHFciXkkypPlmgB/LnYD2rFSdv5Wi/NljUT1/KwH1im0uv76+ceT1+ROSiOxqkQD9848iYyoyIdMhgrTcHpahHqLef78YIZdgSRz3obw5faJlCDRiZVCrHvEfP3pFbhTBq4YHfl7f2+cevluL0nQmnHUAJuAcXDMPWLeDw0wgVdq9KiG6dlKm1N6RRzTJpenCztCnQWR7DvaXqK2vaCwwcnTBnm0qwV/CTfxN7R72M3r/6x0/8A4awrCvYSritlA+kKfE+W4aXUS5YRlFTQuPI/FFPxvyIn1airaF0Cb1HtG4eZ0X5xFj8ylS3CBGJKqR/MYV1KDzPjE+CxKOSpcq3Ttan5inrHPpZL7M+dH7TNlmv+Ee8Sie34PnEUrDP2h/mPptYshHP7xFOUUMZnLy3018j3Gr/47QHx5ewvl4wuMSf+2fcR6cUOaNFDBZq7g8iFrdBTau4MWcJmPaEgFajlpPl1jH00zvmYiQ4xfwt7Rr/FJ4+xi1Mwz0sU2JoQw2FYzCYGY6BtMu/+Yjf0gHhkg11OOrsq9unX6x72ifiHvFpcvYtSiV/r6eaxbXhWawroHT4ljOzP0Euoxy4YozcRMFVEyXcP3i4BBvoAHtEWDnzgrVdXbuhazFalT3juK0ibMMjZZrKwpelI0yXKFab+EquqoAudVt+UDrXDOcHHyi7LuqdoB01NW2AIt8Ox5/nEE7EYgTFHZ2OitVNq/FcHlBiRlayxTv8APvaWoa+IFPaNygH36eZI+sFTqkgXct3KmBcLjy83RooLmtxt5ih9ItTZUX5ktuTfMQuZxiZyGgcixOw/SFyX4oditLd2EsJh7wUkyYrZXLOkVuaCpgrKlxqRspHiy42KxIqxuMOT+7+0FQttIrN50/f6kRTci+7GlfDu2+sHpeRzG2Sni1vlFuVwoT8TgeAFfrFUHpikSydsVmB2pblb9/sRo0omHeVw1JG9W8z+kbTBhpX/AGl8yPzMIyW9w4yoS5GSzH+FWPpQe5glh+CZh30r53PtBydxfhpQvMFugP1sIEYz7VcImx1eo/KsZHBF+TQMsjZbTgYUvNNfBRT6xkL4+2KUSfgWhoKlyT490UjIb216O3N8XxbgsZh2kJMVXHwqTuVF6Hb5wJ4Tco5B6/ofqI5bhZchZRPeKmyTDLuCfFT4Q+cO5jqRH5sBX+pDRh8oR1Tf6ijElVI6TPXb9+IiHFYfVg5v+WYWHrQmJEmapanyi/gJOqXOXqSPdYb07uSf4J8i2LeQ5gryJfeGrTQit7W2hf4ywK3nAg8mFbkbfsQrgzVnStAYjUFalbd6l6bc/aCswdjqU1LEnUW8OkXydHn5JN+LQoZoKiRY3QqCKboxF63+GgiPKJQ1NV+yotr1DEcjzEM2IwyPLHd0lT3TtQsKk0O9dMKWZSGlksTqrQ1NqEflA6hUt3QfyyaZkqhYMwGknrQ138jAbOsCFmHV8RBYEWrzH78IucKaij1FNTWPmsQ4zFnWVejOoJAvSnTkdVYEKd7Mq5NiDXSSTqDCniUYXiTBTAzDRUAqKm9B1BI5VipluI0TZdVtrA1bGrHY9aRvgpkxaqhAV2YU6U/WCfAD4G7DYuypq71O8pty3Agjg8YyqBelaeA9IUkZu1VzuHC901FDbz6+EFcViysxAAdjU7U2672hDaN3UH+43yszKsGaWGJ6AVFBc12rTlG03GEKAG1HWWNeQrb0hZkYg3UGtTccr9DXaLk5dQFCykcwRUA9a8o6DlVmRnJo9xwDTSxIqWZ7neFnhDEa5jnpKT5s3Xyg1xJilkyzMoCSCFJ6kVr6Rz7IsVMuytQmlRQG243ER4sbnJnrvKoqP7Ha8mzZRSWSABepIA3233rFrOMQjqqiYl2QU1A/fBr8o5T/AB0yoOsgjoAPyj2Rmc0zU1THIBrQm1geUekk4qmRrJu2dm7IVFaUvWvpSOX8Z4YHETKbWA9SIfJOJ1AVoQKf7wocQytU4+Lyx7XiLqp3FUW9M7kybCSKKItqsTS5NFEeFY7TSG3bB5zmXKNZ0xUB2t4kUFN9jFjB/aDg5VaF2PVUN/VqQkcdWnIpNTp1HwrUL9PnC8kNhDxJcmRqR1HNftXAlsZMs6gQKuRS9a2HOghSzn7U8YVoHWWWB2pUV8eUB5C1Cgmly3tb9YoY/DK00EitKW3r5wE5aHQ7DieSLkBsy4jxMxe9iJxIJ1AuaEjyO0EMtxEwylqzAm57xv0rSntA5cCe1+CisxovLfrTaDJWlukOi0+BGW48mhQc7+d48MbExqxhog0pGR5WMjKNtlTBYwiSolKxlF/hOknUtHNCRYeHiYYuGJ95gIKgOJgB3AmAq23iPnCrh+1l07OW5FdVKMamwqKDpDNw7hsVMm62w0xEKlGbQQL94VqBsR84nyw1RdF8J+W51PJZ+qSRzAr7UrDFlArrPiPpHPMpxU2WpXs3BFVrSzDao9Ke0DV+0yecV2MpQspTpJr3t7n+0T9OnHlG5Y3wOU5pknETllnTqNbmgob7k23MCny/FGunXQn4hMVq+N7ekV8RmzOSXOqtjqANabVrEWX5niBNZA1ZbVZJSoNFBSthShB96xXHqYy2Jp9HJ7haVk83S40Gp00qVuVa5FDa2qAOcZc8t6TV7pvQ3rTbaCX+LklT3RpNRQU3BBsDQi5ivm2eoJLtMlq4UE0vU+V670gV1GNv7Fy6GdWTYEAIulCoJ9OkDZxEubrYpdipJ5E19jYQOzrjJxgk/h5YlOXFVALEBbkje1eZhiyDDtiZCzZmFBmGhe/O5rTyvTlWCemrAXTSaopf4ZLrq0hjrSpNwN6EHzEaTsHLTvEirO2ncAWNa12hgxE5F1K8vRzYVIIoKj2jBipTLLqizBZ1OqprTcjkfyjFlh7O+LPgXpUtVVSDrJYCldr8gI0z4v2wADaSOnO9rdfyhhGKkfEstdzdWFK7G9IrzkkswY61daEFWA+G438YF5cdtWEulnXAKy6U7bCjr90W2rc+UH0wrgBidVthuCOV9x+saYeZJVyF7XXTUeZGo7k7AnpFuTjpYWh1k/iBpztaGLJjiqsFdPP0LvHUxmko2kjSK8u9a9uVKQrcOS7sa1Ff0h44qeXNlLpJqwKUPKg/u0JeTyjLBHid+VDSFdPWt0HmjKMU2F5ixpgU1TkHU09zT84jeaYs8PIGxCgkDbc+NT8hFk+CZI6BhG72kbGlPTlAvMErPA6v9BFTibjKXgZ0sdn2hZdVA1Beq3qL7RHlGcjEzZcwDSCoahvTVXf0Eedmxu42X9JsmMs46V8hFWdNIFhUki3p/tE+La1OpAiniZmk1Oyh3PkotHZpPdL8D4/k5vxXie0xk08gQg/0gD9YoKtoiedqYsd2JPuaxawpGoV2Fz5C/wCVIvSpHnS8nZvMNGtyFPYReybDy1arNc/dr7En8oGs9id7Fj6XMD8rxpLFupheTGpcj8WWcVSew9Y/CS5oAZaafhZTSnQ+MJ+NwrS3KtuPmORHhF85rNWYikjsmDUAHMUuDvFniAh5SP8AeFvMH9DAY/F0dk8lbF8xoxj0mI2aKBBqTGRqTGRxo+LJmYCSMRMWYJdaMsqpdbcwKALtC/i/tSYzdcjtwtAuh3Wlb32JBNufSHdsLjHJ7WYkpCukgXJFSe8PrFN/suqAxOGCA6qlStt6FlYVW1bwrHPStKjsXTtvVe4pj7S57EEdkpP3yjTHFuZJ5bQKw07+fMmaZbtbkBXV95QLWMCcRlLSsQxKkyBMZO0UHQRqK90nlQ2joPDEvDIzLIkS5k+WgcNMqwoTpIC87Uala7Q3vU90hSxN+RmGxEoqpfHyZDAjtFVHmUrsCQNNedzBFc2woACPMngkntSSmxAqmihA848zXgVJzPMmORNemrskEqWabdy9eXOJMwbDLJI/lq+y0UEgigItyiGc43UCyFtJMKT83w8uXKZMKjLNYS9TGgRjUVLGrEV8IC8ZSX7BJMkqdTF37QC6yxqA171qdhc+kEMIiTZYllFeSNNFN2BFySajTfoIFYzgmViNc1Z+IJ1n+WpWYUpc6Se8QPGHx32QtvQnqsn4W4gwWsichllU0GtTLNTVqE3pXasPGCzXCIzaMRKUGncBBIoOlee+0cXw+VETigYtQnly5EjcesFZ+XiRjJGkn+aCZnUBaFtNuYFIyM/LSdLHa1sn4m4hxE3Hz5aSh2erRQD4gRZi3IkXqNoOSeFGfDqmEcKaLUzDahWjAst9QHOl4uSZSzWJSWC3dB72kAA8mPMD6wKz/hGfLBmjMDJQsFCDU5HQURqUtv4QSg1K6QMZx0NXuMmW/Z8sqXQzNFLswoV8ySaiBeOwiiZpkszjkTQV02eg8D16wvYaRMbBYx/4x5wQKg1B9JqajTc1ckG3IUjThDGzFrMmI8zsA0xwNzqINb/FaloRlxxlwh2Lhtuxw4ikLhnRjNCSwKMlyWbn5267Qk8YZ9ME9VweoymUEEipLbsD0A6RFxVJmYnEErMdgqiabGgD7U6Co+UFOHctSYQJjEtQUvYgXatdtt/GNmlqpKxcIvTb2LEqeVkSjOXTMO9dl3Na+NoH8M4V3m1Y1QElgwrWpanzEM2dcH4mcV0y0pYkGYa77CxBtEMvDDCSQrg6qXYKdNdRtqpveMjjnFNoGcoSaTZQzDEyZb0dKqS1CooRpIF6G96xXlY+QjqUIQ3qWZmG3IaKitfHaBmZYgTCorXuivq1f1gZiF71zDFNtcmdmKfAx5vj5U1iayJzaaKWlt3edCSwJFa8ovZJjZSVbvAjSAqoNNhSgAJNoQMYe5c2JpYf38YLcPY+Yi6JddBdTrAIZDUXDCw2hb1c2OhCN0jrSTdZQitKFtiPDnEWY5f2kt01aS6aKjl1pCZiOL8wQijJNU6gCZXe7poSaEVizkXF2JmzdM1UAtsmk38zAPZ3+QuzLTYOn/Z7PX4GVx6qfzEUJ+QzpIJeWwrYUvXrsf3WOpzH2ob0vA2cS03QPhANbVNR58gaR6cMbcbbPM06pNRXBzLGOy4eZyqQrVFDQ3A8rfKAOVzKMw2Fj87w8/aGziWgfRRnqmkUagFDq63rSENkCbmmq3SFyjTaNXCGHHYgPLQhtTK1LCgo3pXcCLGbP/LC9NI+sCclnJXQa328aXhgXKZk+S7rcCthuT4CEtqLVh05KkLbGImMS4iSyGjKynowI+sRS5ZZgq3JNBDxBaweXa11Fgt7V5+PvX2j2KuOer0Hwp3B6bn1ap9YyONOijEzqKGc0J0ivfIsTSpt8vWIMdl6zLzC8w8u0Yso5CiV0j2iVsCjVM3FVO6qndRTuDYVND1hKzfiKc7mWCUINKDY8hfeta+4iLLCcn4vY9TG4Jbo6NlCSxJWRMUaSmkGgINqHy6xUwXCsmWyM0wEpL7OoqpN6g2O9LRBkOLDYVCs5wQNLVemluYPrWFzH59jlduynTmQbNorXlbuxi18IKSidEyzEpq0lpxUmimzf+oWw8axczDhkFld9fZ8y2gFQf8ATZeV7xy3/iPNkAImTaEVBVK+4pY+EFMm4gmz9Qxs5nZSulWFB3qimhRc18IZBbVJbgyjJPVHgZpX8JIYiSJkwMaVLkoOe53iPC57LWeo7SXKXmqkIltq0sT5wn8cZzOlIqUCK1wB8VBtq/D5QjyczYmr3Ec8Tbu9hby7U+TvOY4iUazF7N2KEKwpWnMaulaG8LPD/DbzpyvOmytfIPVnpzVdNEQEdIR8BxC0vbvKLhWqdJF+W4i//wDl/E1VlVNS13QUFfw0OxjdMm7rYHVFKk9zsE/ATEoZbSQgtoCsT7k9YBcT8N4jFSgZuIWSkuZrIH4AtCGv5+8IKfbLjSP+n/4wYfi6dMy8D/mTH1AS15b3Yk38B5wVaXtydobW/B5j+IsPPEtJS0k/zKJpHIMiuQBdiRz2rGmX4dHaSjoO6lWB5sO6i26qPrC3wrlLmZ2xNJUp0DqTQ996VAIuLmOk5llKy0eaK1XS3ojX+RMFXjtyEpqMqLPDTKJc4ooA7QinRVFQvlUmK8/FBcdLBUGQF7QIq0bV8FSaU0gmtOtOkV8txiyJDGmtgW1rswZarXqRQCFvGcVMZksNpZiSugdCKVrvY39IRb/x5N0pu5cDdn/GUmVMKSZYbQLmtADawpvTzinludzZzqgKtLc99WIsOdB9L1qI5jjcU+pwbGt/ygjkubmQO1uFXnehNRQDzpT3jHq5MUVdI6LmfBcoVpVdN6/qekAp/BDPcVANwTzO5t5w94Ve0lh2CkTkViBX7yjmT0tyi1LUDbbmIsjFNcEkpST5OU4rgB9N2AAvfxufnQR5gshmSKgmwsRWlTpDetK19I66+FVhAzMOHVmV8VoPCu59rQE8VobizaXbOd4O7qATUUvU7s4HXoDDFkeHrOc0qK0HoAPrWL07hMVBWxH6EfnE2U4B5NdQrc38zWJ5RceSruxmnXJanMwrpW4sOgpHuVoxDFyNVSCBYC9duprvBVFVx1EYcKqAsSAALk0AA849CMovc8upQ/s5n9oMotiVDHuotztvXaEDNu81thtDxxZKmYie81KNKsEIYEMBaoHnWFSbl007SyfEEfO8I1RTpMaoyrggyKYO1AmG/XkY6XwsHWXoYaWDAjxB2PlSEPCcPTGltYIy95TvfxOwENPCWPcr3iGmAAAVuAt6kHlEmZamqLcK8XY3vh0NdcsPXqa+1awIxPDUgkGVLKnmaAU8qG8HcEzOmpwAT0iRkiqTfBEkhDn/AGdgsaTGHmAfnGQ90jIVc/YVR9Ak5VrtLlzG8dbge5aBuYfZZNmTRMV5a3BKl2NSKV72kkG2/hDjj8+Aoqb9NyfJRtGrcRCVJ1TATMJOkG3jVugHvaMWaMtkPUJx3AEjh55BBndjLlqaih1VNb2df/beCMxcS7IZCSjKJGpnZ0ale9oGmhoPeE/OuL2H8xiXc/AvlsaclHKCPBGIxLzGxOInOZOmxZiFJO5CnYD9I5RUVq+jdbboOYzIsVMxIaXjOykaVrLCa2JBOogmgUHu/OEnO+FlkYofzVbUxZUViWVqVOrUtKVrbeD/ABfxnNWWBhlKq5K9pTvG33V8YXixd5buNBS+kGpY9WPIeF4zuJU6HQxyadvkG8ScOzp4VpYBCirVIX52EDcpyiW7gshXTYqRz94YeJs1ZqS9VmGrp5XHTpC/gsY8hwWImLzD1Puwv7w2V5I6sewqFY5VPcJY/IZay3AK9q47v+Va0a1a1/d4V5+Cm4NzKYIHHeJPfAB2I9KxczvEM7ClENe6xNdIPItzWD3DM5GmacZK1PKOkV2Om4B5uI2u1DcCVZMniqAWIynEs1f4aZRgCGRDpIIsSAKesEMuyDEFRVJ6gfd0NfxIjueCzVHRWAoCOXLwif8AiV8fnAKTN3jaOO5Bks3WUeXN0EUPdYA9m5ZfIUIt4R1aXlHbyZkl+7qQqD0LLQedCYkbMP5lq6VFxepJ2+UV80zzs1JpTSAaHc3tBwy7PYGWNyaOZcUS52MmSjKlsG0GWwBADGUxVmBJsK/iELuGwSoQ7kqwa2kA/CdyeYhyxmQvMwc5kmsJs1mYEHTapcqedGJNaHpCpIwgMtNRuiAAdTzr1uYxSSV+xywvJJ6OVz+Td8ulzJ4KtqVjW43ryp1gzmX8uXoMmi2uy0qdhTpasAcJjGVgUHwmvseUdT4VCzAyz/5pZVmozKPhNiKbBlat4RPHTSsdjzOKctNB7hyWr4DDUpUSk+lIuz8vIUEX6+EU5UtgQooipYBWpblUQR7U0pX5xZ3EkeW4tytg9XpFlWrFHO8SZciY6gFlUlQdiRyNIq5HnC4iUs1Nm3Xmp5g+IgYZdQUsbirCrJHvYgxsprG4g3uBwLvEWfycEup27xuqDc/oPExybifjydizRm0S+SDb1H3jFbjqTiZeLm/xAJcsSDyKknSVPTlSKGT4CQ8uc86f2bS11JL06mmnoprQX+UHGKjwdKTlyaYHPZso9xu6d1N19Oh8bQWTiltzLo1LkGgPnUQp/wAUxPdt5C8dM4F+zpzpxOJAIs0uSx+Ktwzch1AO8LnCHNbhxnOqRvwzhMRjnAZhKk8+TuOYl13r1FqVhozDg+swOhZLBaqaCg2qKchaLkzCyp03s3Vg8tQwBqhv+Gm9KcrXj2XmE5JrhtLy+6UtRhqrbVsaW33rGwxpxqqf2mY8srtsIysOEUKK2FL7xFz5/pEkjHpMNAaNzU2b2jciBao673K5WPImKxkDRpyOTxnOlCiSwPxE6qtXqag08Ir5lxWcSyllEugCkLqApW/dO5PPmYV/8ULEFj84tScbysYHQl9DNbbsfcsynDuFnzpqz/wSUrqr0mVuoHSkHzLecQZlFRfhliyjpbmfGOYZdmzSJgdOW4OxHMQY4r45Ly6JVJZF6Hvueaj8CDmdzygO3vuMU1Ww147M5c2suWyt2fxUvRvA86Dp1gBMrU1hI4d4kaXOvZDbSNgPCGifmSPOSUSwV3VXmAfAG2FfxH6GE5MUtZVHLHQqLOdZJMbC/wAQR3Up5lTYkDoDSFzB4pab6q712PtHbVkqF0U7gXTTewtTxtHDMVkEwY5sLhzqYzCq02pWt67AA3PhFWLwjRDkk5Oy3g8HLDUJ1LStDWg8v7x1XhThWScNLac6s7LS7iqgkkc96UvAnKPsrVHVps8zAKEqFoCfOu0dGkylCgBQABQWHK0IydRGe0RsYOJ5hpUpFCq60G3eFo2n4pdNnTlWrDb9Y9KjoI80joIU8jDoEZvmSyQrOSNV60rfx9IVMbmpnF3KsqNRFr4XB9abQ/zpQbe8KH2lYkSMIrAX7RAPmT8vrGLLKtCQ6Gi02bcPFJnaydRHZaWr/WK29qQiYnCs895KDvFmAFQNq9bCG/LZ6ysSHNRLxMiVocAldSaiVYj4SVNRXpCdnuK7PGzXW+mZqHjsYplVJGdLJqcmvstPwzOkSyzINI/zLVjtYAknoPKGDhriRlloJ4Amy9eki40nZWA5gCsKWacbtMsFVVB5X+ZjbgDihExU18SNUsySVtWhBsB0LCogJQk06KJZoaV3OfSH3/jCUjjXMZdZuFAZySLHTS4/KCDcY4XWGBxBtt2R0nqbxzrHcUmYdShZSiukILgee5MWcp4tnSWBDh1NirgMN/KogIR0rckyaJPY6Vh88lYqqAMFYW1gDV1tW0COFeGZuGmzyWHZORoXnUc+g6QVyPiaViKLQS5tPg6+KnmIJz2YK2gAtTu12ryrzgVKp2zpbxqJCswqYuJMrA7CyJhlKJpUzBuRs36WjyVOKm8V4cimiKcHFlXjThRcfhygoJyVMpuh/CT+FtvO8fPuIktLdkdSrqSrKdwRYjx/vH0tPzBZctpjfCilj5AVj5vzrGtPnzJrHvOxY+p29NvSKo7iXyGvs5ymTOzCUs8qEuwVjQOwFVX1N6eHjHeZ8jpb99I+asBgpswkS0dioqdAJoBepptHQuGPtBnYeUJeIq630lql/U1uPOF5KfIyF3sdExUgMNLio5cmXxVhdTAj/C+yXuF2Avq+KYP6wf8AmDx3tB3B4jtpSTCunWobSdxURFOkEXEDDJPFxugnGGTnZgzIpZcmaQtB3EIrQiveYVuKmgp4GC5EV1xtPi9/1EThwbiN7qyOwXjcNmamPI2IjI6jLPlUNFnDTaXiNcITBTL8n1gEm3StzGOSQyMW+DSRiGe/ICPMetZdRyNIu8RUkhJSAKCAzU3PSp/KKmHwMydLKS1LvWoUXJ/YgU73ClHTsCMNJZnVVFWJAA6km0dQy/La4XF4KYF7eUwmIw3Y0BF+fMD+qI/s+4N7H/8AYxCETASJaMPh/wA5HWu0F87kMuIXEyQCwXQ6G2tfDxEFJ2Zjf0H+Fs3OJw0uYbHTpPUstj84s5Rwx2E6dPAlmZOYmp1dxfwim1dz1iTg3BFpKsJZRRXSptuSSfc0EFcfmEuSwV3AY3oKk+oAjy5ubt/RX4RM1TP/AI//AGieU83rL9m/WKkrNZTbTB7H9IuyJqGwcV6AEwiOzqzXNNWb1mdZfs36x7/M6p7N/wDaMaYAxWtxvaPdUOezpnJ2a9/qv/if/tCb9qCFsIwND2emZYH8YB5n7tYdAYS+NZ4cYiXYky9IFb/DUfMwzCrmBN0gDk2es+FkJW0tSp8SGIFf9NIA8VqdZmAfFZvMCx9o04axSIrI7BW1XrtsD8ucM8rCBxUshB56lI+tILJNwlbRRCKa2OWmdU0FSSaRfY9mNI/1HqenlDjnmEkyZTOqyi9QBpoSK87bQjYqdf8Ae8PxZO4rolyx0PktyMWF8TE38eV29oEB6RhncodpQm2MmHzpgUYMQy7Eb+Edg4e4l7fDdq4NUFHIpS1678xHA8PM/SOt/Z3l7zMJPBsraRX/AEm/0ibNDbYbCXsJYzjV5bBuxBkfeIJ1qOpG1PKDGGxa4pBMk3B51HzHIwv4jJp8hNbgNLG7Leg2qeYEDEkvIftsKdJN2lfdcHoDtXpt5R0Yqk47Ayl74JON+IdMibIIKt3ag8xW/paOUaamOy44Ss1kEABcQm6H4h5c4S8n4RmS8VLMxay1cMT/AEmtCDFmPJtUuSeUN9jqPCOUjC4SXLoNZXU9rszd4g9d6XhPyPhJ5mNZ50ky5CMzBW2a9VUdRD3JxFR5xYBjnTOTo3JjyMrGao4wrz8KDA90ZD08tj59ILkiI3WsKljvdDY5GtmUFzEcwa+G0ZG7YEVtURkKvKHWM+dMEKkCGSdiJMlF8NwBcwCySTragg7ieHtVwamnnBTSb3GY5OK2QpZpmTYiZrYAGgAA6Cw8zBnhnFGTPlt0IPtYjxtAnMsH2bbUNbw28CcJTMY3apNlLoN0JbXTeukClD1rDWqWwlO3uNOZcWywe73uduXheLXCslsbM1FSslD3ifvHcKviefQQQzD7OlmqCXCzR94JQMP8wr84ZcswiYeUkmWtlHStTzJ8SYVLIlE3R5BmUyqtFFBFXEYCU5q0tGPUqCfcx4Zh6H2jUzT+E+0b9UzPyYmWyRtLQf6RG86YkpC1AKDkKfSIe2b8Le0Cs3nOxSXpYBqknwEKnpinKgoxt0S5YzNV2uW+Q5CL4MQyE0gAQJzHPmluygKQtPMk3iKClN0i6MHJ0g8pjlmcuTiZ82lnYgNvUDuj6QwYjit3kzBQKWOlKVqBzJgPi5GqWR029Ifjl2p0zMuDw35/8BWDw6ixVWG9wD9YhXABZheXJlsWrY6aAVtRTatj7x7NxfZoSeQ/2jXLHqoYn4jX05RdJW0TYZ9uEpP+BzfJkbBdiURWmULFVAo1LbdPzjkGbZc8ic0uYKMPY2FCDzjtTXQKNgBCxxrlXbSdZHfTn++UJcnCS9M2MFki/fJy7VGIOcTScIbg+J+cW2yeYAvds41ehNB73t4Q+0iemScPZY2Iny5S7uwX33PoLx9K5ZlyYeUsqWKKo9zzJ8THOeAOFRhR2zgmadrfCD+cOv8AiB6GF2mFVBtgCKEAjpyvvHNOIcu/gJw0/wDInMWSt9B+8nhvUQ5DHnxgVxbhv4rD6KHUrqynYAg3rXlSsY2kgoK3Qh8Q5tLlMsxGKz/ulDen+Y8x4Qx8I4yfiZDTpoHxUQ0oWAFzQePOK2F+ziUZnaO5mDkv3RTx5w5YXDqihVAAAoANhE8uoVeIzs02mVMJO0m+xgsjAwLxsnTcbfSMwuLp5RTCdqyaUadMLR4xiFZsb6obYFHseEx4XjUmNOPaRka1jIw0+aJTBCCpNeY/Qx0jKkVpasd6Vtv+kIsnJtVwb9IP4FyiEFyANxX5eEKmrKIbclTinDIzBl9fyiPhnN2wriZLbSw5cm/ykbUiLFYjtABSwrQeZ5xLl+XVPgN/0EEnpW5mnUzs3DnF8nGSw1pcz7yMaeq9RB6ROU/CQT4bxxbCyGBqKil7b+EM+C4idQBMob0DbN/eFPI/pWZPG0dJjIWsszx2spD15HcW94YcHiRMUMBTwNvrBwmpbIWk3HUSCAqTO0d35V0r5Lb5mp9ot5zjNCFR8Td3yr+zFaTL0qAOQpEnUy/xKcS2skZ6AnpeEHMMSWLuTuSfc0ENfEOK0STehbuj13+UJWLYVUDcmp8gLfOkb0sauTPSwKk5HkqX8APn7R5nGO7KS79Bb1IH5xI5o5HQAfT+8COK5pEggc9/L/ekKS1zOzukv2/2AcTNae1AaIm56mL0pnFDqGm33ekD0w8yaqJKX4viI2r4gQ3ZZwbOMoK+lb1F6/lF08sYckWPC52m6+xkwuJqoIP+xiLGoW226RTl4Eye7WtBSo2MQT8yKig3PyjdpImfiwVish0TA8sd5TULuDyII52h34TEqdKSVNkKpAKspFQSO8pU7/iHrCrMzA3UWoPc7i8GMixXfluLAkHyI3HqI6cdSBjOmdDTuigrQbR72sVxWu8SFTGR4MbJhMjx6MCGoQbEGIVauxrGytBUvs5NrcW8BMEnETMOTS+pAehvbwpBeBfF2WmsvEp8cvuv4oefjpN/WL2DxQmIGHPf8487Jj0vY9ByeSKn/DJ9NRQ7GBeJw+g+HKCM8nTb+8aIRMW49fofOKMcHGGtEc6k6ZVkYnT5RfV6wJmyypoYkw+J077fSKFJPgQ1QTrHgaNQ0ZWGWYe1jIjqYyOs44vLATa0QM5mvT7vyMFM3y9nxjy0PdFGamy13v18IJf4cqrSlFG0JlKkeng6aWW3wv8AYOk5KHoq0ViCb9Bc0HM+EXly7QAoFAOsay8CWOoOVoRSgBNjuCdoLJLmtvNY+ar+kT61W7NnCSlsLuaLOCHskY8hp8ecDsnWcxKlWEwVFXJUIOekUNTztD9JwD/91h5Kv6RbTLHP/Wf2X9IJ9RGqoR2Wndilj8w/hZeokliaLTetPoILcMZ3PeUzzpkxZQNg5rQD5nygzM4cD/G7N5hf0iR+GEZdDPM02tUAW25QCzxRrxv2T4TGrOcFDVFFiairHc0PQW9YLiKeBy1ZSgLWg6xcJpE+SWuTaCSpUL+e4xAxmTKlJJAIG2pup6C3vCxJx6YnE9wACwoPcn3pDxilVj2ZUENUsCLHrXztECZPJljUkpEPUCkVSn24JVyHDNewoTbzZn9X0JH5QG4voZVeaitOVyBeCc6ee1mr+FjT1J/WAHE2t10qbEX94DAvOxvVy2f8f0GeEMsSSgm1Jdhv53NByhj/AMS5CFvDYjTLVOgA9hF/CzoVlWqTbOg6SJMdmjKdIFa84B43EQRntLm0YtoZTcdRWF/GT9TMRtyj04LZHmTe7LCYqrN/VBHLMbQEeo8DC2HIfUNjSogvgpgDeB/OGMUjrHDWafxEqps62Pj0Mb55gprITKP8wGqdK7He2xMJuRY0hSFdkJ5jcco8xGZ4pXUHETqEgG452rWnLwhLelj44nkTafAxZbPnqJUt5ZQixZidJH+mt69YL5u2iWXoW037u8KeFm4ktRp88rW/eAt6rE87FMQytNnG1CrPah5igFY2Pkbkh2/sKTOJB2PwnWQQQenX1ECeE8z1FhpZU1aRqtUjmK9YATccykqSaqCVJuaD4lJ59axNkWMmYiZpJoF71elDaJs2NtlHT5E4NP8Ak6DFRKy3p91r+Ckb+8SYHFdogbnsfMW/fnExEdgyaHpfDFZIfaI8TIDDx5QIaoNDFvNc8lYZazW32UXY+nKJMVIDjUtzSo8RGuscq+gNOpWVcPiNNibfSL4MBi0TYXGabHaKEJoJRkR9oIyCMoQOFkBlzTQV1b8/eLWM2EZGRPLln0nSf8aPMDsILyBHsZEUuSXJ+pl+SsXJaxkZCvsQywBG4EZGRyAfBsBHkwR7GQcfowGj/nP/AEr9TFvEjux5GRV1XK/YDFw/3Oa43/8Arn+f5wPzAWjIyOxfq/gf1XH/AF/RLL3EF8KI8jIXMKICzfYf1N9YoLsfKMjI9KH6UeZLlm2G39DE2FPd9TGRkGwEMOTNb1howQ38v0j2MgWF9FjEbj98oEYo/wAxfX6RkZGAICZqP56+T/QRa4WNn/qjIyEZS/peWOuTizecEYyMiJ8jcv62cy4kWuJmVv3iIf8AKhSTL/oX6R7GQWThAfRQxy98/vlFQiPYyLcf6URS5L2C+D3j2MjIYY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 descr="eco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132856"/>
            <a:ext cx="4493803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few </a:t>
            </a:r>
            <a:r>
              <a:rPr lang="fr-FR" dirty="0" err="1" smtClean="0"/>
              <a:t>facts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1628800"/>
            <a:ext cx="734481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In France , </a:t>
            </a:r>
            <a:r>
              <a:rPr lang="fr-FR" sz="2000" dirty="0" err="1" smtClean="0"/>
              <a:t>school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</a:t>
            </a:r>
            <a:r>
              <a:rPr lang="fr-FR" sz="2000" dirty="0" err="1" smtClean="0"/>
              <a:t>mandatory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6 to 16 </a:t>
            </a:r>
            <a:r>
              <a:rPr lang="fr-FR" sz="2000" dirty="0" err="1" smtClean="0"/>
              <a:t>years</a:t>
            </a:r>
            <a:r>
              <a:rPr lang="fr-FR" sz="2000" dirty="0" smtClean="0"/>
              <a:t> </a:t>
            </a:r>
            <a:r>
              <a:rPr lang="fr-FR" sz="2000" dirty="0" err="1" smtClean="0"/>
              <a:t>old</a:t>
            </a:r>
            <a:r>
              <a:rPr lang="fr-FR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Marks: </a:t>
            </a:r>
            <a:r>
              <a:rPr lang="fr-FR" sz="2000" dirty="0" err="1" smtClean="0"/>
              <a:t>from</a:t>
            </a:r>
            <a:r>
              <a:rPr lang="fr-FR" sz="2000" dirty="0" smtClean="0"/>
              <a:t> 0/20 to 20/20 (0 </a:t>
            </a:r>
            <a:r>
              <a:rPr lang="fr-FR" sz="2000" dirty="0" err="1" smtClean="0"/>
              <a:t>being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lowest</a:t>
            </a:r>
            <a:r>
              <a:rPr lang="fr-FR" sz="2000" dirty="0" smtClean="0"/>
              <a:t>)</a:t>
            </a:r>
          </a:p>
          <a:p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 «  le redoublement »: if </a:t>
            </a:r>
            <a:r>
              <a:rPr lang="fr-FR" sz="2000" dirty="0" err="1" smtClean="0"/>
              <a:t>your</a:t>
            </a:r>
            <a:r>
              <a:rPr lang="fr-FR" sz="2000" dirty="0" smtClean="0"/>
              <a:t> marks are to </a:t>
            </a:r>
            <a:r>
              <a:rPr lang="fr-FR" sz="2000" dirty="0" err="1" smtClean="0"/>
              <a:t>low</a:t>
            </a:r>
            <a:r>
              <a:rPr lang="fr-FR" sz="2000" dirty="0" smtClean="0"/>
              <a:t>, </a:t>
            </a:r>
            <a:r>
              <a:rPr lang="fr-FR" sz="2000" dirty="0" err="1" smtClean="0"/>
              <a:t>you</a:t>
            </a:r>
            <a:r>
              <a:rPr lang="fr-FR" sz="2000" dirty="0" smtClean="0"/>
              <a:t> have to </a:t>
            </a:r>
            <a:r>
              <a:rPr lang="fr-FR" sz="2000" dirty="0" err="1" smtClean="0"/>
              <a:t>repeat</a:t>
            </a:r>
            <a:r>
              <a:rPr lang="fr-FR" sz="2000" dirty="0" smtClean="0"/>
              <a:t> a </a:t>
            </a:r>
            <a:r>
              <a:rPr lang="fr-FR" sz="2000" dirty="0" err="1" smtClean="0"/>
              <a:t>year</a:t>
            </a:r>
            <a:r>
              <a:rPr lang="fr-FR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</p:txBody>
      </p:sp>
      <p:pic>
        <p:nvPicPr>
          <p:cNvPr id="5" name="Image 4" descr="o point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645024"/>
            <a:ext cx="2718782" cy="2945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few </a:t>
            </a:r>
            <a:r>
              <a:rPr lang="fr-FR" dirty="0" err="1" smtClean="0"/>
              <a:t>facts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755576" y="1628800"/>
            <a:ext cx="77048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smtClean="0"/>
              <a:t>Books: </a:t>
            </a:r>
            <a:r>
              <a:rPr lang="fr-FR" sz="2000" dirty="0" err="1" smtClean="0"/>
              <a:t>you</a:t>
            </a:r>
            <a:r>
              <a:rPr lang="fr-FR" sz="2000" dirty="0" smtClean="0"/>
              <a:t> have to </a:t>
            </a:r>
            <a:r>
              <a:rPr lang="fr-FR" sz="2000" dirty="0" err="1" smtClean="0"/>
              <a:t>buy</a:t>
            </a:r>
            <a:r>
              <a:rPr lang="fr-FR" sz="2000" dirty="0" smtClean="0"/>
              <a:t> </a:t>
            </a:r>
            <a:r>
              <a:rPr lang="fr-FR" sz="2000" dirty="0" err="1" smtClean="0"/>
              <a:t>them</a:t>
            </a:r>
            <a:r>
              <a:rPr lang="fr-FR" sz="2000" dirty="0" smtClean="0"/>
              <a:t>; </a:t>
            </a:r>
            <a:r>
              <a:rPr lang="fr-FR" sz="2000" dirty="0" err="1" smtClean="0"/>
              <a:t>same</a:t>
            </a:r>
            <a:r>
              <a:rPr lang="fr-FR" sz="2000" dirty="0" smtClean="0"/>
              <a:t> for all the </a:t>
            </a:r>
            <a:r>
              <a:rPr lang="fr-FR" sz="2000" dirty="0" err="1" smtClean="0"/>
              <a:t>stationary</a:t>
            </a:r>
            <a:r>
              <a:rPr lang="fr-FR" sz="2000" dirty="0" smtClean="0"/>
              <a:t>: the </a:t>
            </a:r>
            <a:r>
              <a:rPr lang="fr-FR" sz="2000" dirty="0" err="1" smtClean="0"/>
              <a:t>school</a:t>
            </a:r>
            <a:r>
              <a:rPr lang="fr-FR" sz="2000" dirty="0" smtClean="0"/>
              <a:t> </a:t>
            </a:r>
            <a:r>
              <a:rPr lang="fr-FR" sz="2000" dirty="0" err="1" smtClean="0"/>
              <a:t>does</a:t>
            </a:r>
            <a:r>
              <a:rPr lang="fr-FR" sz="2000" dirty="0" smtClean="0"/>
              <a:t> not </a:t>
            </a:r>
            <a:r>
              <a:rPr lang="fr-FR" sz="2000" dirty="0" err="1" smtClean="0"/>
              <a:t>provide</a:t>
            </a:r>
            <a:r>
              <a:rPr lang="fr-FR" sz="2000" dirty="0" smtClean="0"/>
              <a:t> </a:t>
            </a:r>
            <a:r>
              <a:rPr lang="fr-FR" sz="2000" dirty="0" err="1" smtClean="0"/>
              <a:t>anything</a:t>
            </a:r>
            <a:r>
              <a:rPr lang="fr-FR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Lots of </a:t>
            </a:r>
            <a:r>
              <a:rPr lang="fr-FR" sz="2000" dirty="0" err="1" smtClean="0"/>
              <a:t>children</a:t>
            </a:r>
            <a:r>
              <a:rPr lang="fr-FR" sz="2000" dirty="0" smtClean="0"/>
              <a:t> </a:t>
            </a:r>
            <a:r>
              <a:rPr lang="fr-FR" sz="2000" dirty="0" err="1" smtClean="0"/>
              <a:t>suffer</a:t>
            </a:r>
            <a:r>
              <a:rPr lang="fr-FR" sz="2000" dirty="0" smtClean="0"/>
              <a:t> </a:t>
            </a:r>
            <a:r>
              <a:rPr lang="fr-FR" sz="2000" dirty="0" err="1" smtClean="0"/>
              <a:t>form</a:t>
            </a:r>
            <a:r>
              <a:rPr lang="fr-FR" sz="2000" dirty="0" smtClean="0"/>
              <a:t> </a:t>
            </a:r>
            <a:r>
              <a:rPr lang="fr-FR" sz="2000" dirty="0" err="1" smtClean="0"/>
              <a:t>scoliosis</a:t>
            </a:r>
            <a:r>
              <a:rPr lang="fr-FR" sz="2000" dirty="0" smtClean="0"/>
              <a:t> or back pains </a:t>
            </a:r>
            <a:r>
              <a:rPr lang="fr-FR" sz="2000" dirty="0" err="1" smtClean="0"/>
              <a:t>because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weight</a:t>
            </a:r>
            <a:r>
              <a:rPr lang="fr-FR" sz="2000" dirty="0" smtClean="0"/>
              <a:t> of the </a:t>
            </a:r>
            <a:r>
              <a:rPr lang="fr-FR" sz="2000" dirty="0" err="1" smtClean="0"/>
              <a:t>school</a:t>
            </a:r>
            <a:r>
              <a:rPr lang="fr-FR" sz="2000" dirty="0" smtClean="0"/>
              <a:t> bag</a:t>
            </a:r>
          </a:p>
        </p:txBody>
      </p:sp>
      <p:pic>
        <p:nvPicPr>
          <p:cNvPr id="6" name="Image 5" descr="cartabl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717032"/>
            <a:ext cx="3576836" cy="2666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95536" y="404664"/>
          <a:ext cx="8064898" cy="604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2381065"/>
                <a:gridCol w="1997022"/>
                <a:gridCol w="2073832"/>
              </a:tblGrid>
              <a:tr h="421104">
                <a:tc>
                  <a:txBody>
                    <a:bodyPr/>
                    <a:lstStyle/>
                    <a:p>
                      <a:r>
                        <a:rPr lang="fr-FR" dirty="0" smtClean="0"/>
                        <a:t>maternelle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 </a:t>
                      </a:r>
                      <a:r>
                        <a:rPr lang="fr-FR" dirty="0" err="1" smtClean="0"/>
                        <a:t>years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</a:t>
                      </a:r>
                      <a:r>
                        <a:rPr lang="fr-FR" dirty="0" err="1" smtClean="0"/>
                        <a:t>year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Nursery </a:t>
                      </a:r>
                      <a:r>
                        <a:rPr lang="fr-FR" dirty="0" err="1" smtClean="0"/>
                        <a:t>school</a:t>
                      </a:r>
                      <a:endParaRPr lang="fr-FR" dirty="0"/>
                    </a:p>
                  </a:txBody>
                  <a:tcPr/>
                </a:tc>
              </a:tr>
              <a:tr h="334971">
                <a:tc rowSpan="11">
                  <a:txBody>
                    <a:bodyPr/>
                    <a:lstStyle/>
                    <a:p>
                      <a:r>
                        <a:rPr lang="fr-FR" dirty="0" smtClean="0"/>
                        <a:t>primaire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reception</a:t>
                      </a:r>
                      <a:endParaRPr lang="fr-FR" dirty="0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r>
                        <a:rPr lang="fr-FR" dirty="0" err="1" smtClean="0"/>
                        <a:t>Primary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Scool</a:t>
                      </a:r>
                      <a:endParaRPr lang="fr-FR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baseline="0" dirty="0" smtClean="0"/>
                        <a:t> 1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98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CE1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41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2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08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CE2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41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baseline="0" dirty="0" smtClean="0"/>
                        <a:t> 3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08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CM1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9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4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60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dirty="0" smtClean="0"/>
                        <a:t>CM2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49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5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49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6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4971">
                <a:tc rowSpan="8">
                  <a:txBody>
                    <a:bodyPr/>
                    <a:lstStyle/>
                    <a:p>
                      <a:r>
                        <a:rPr lang="fr-FR" dirty="0" smtClean="0"/>
                        <a:t>Collège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6è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7</a:t>
                      </a:r>
                      <a:endParaRPr lang="fr-FR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fr-FR" dirty="0" err="1" smtClean="0"/>
                        <a:t>Secondary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School</a:t>
                      </a:r>
                      <a:endParaRPr lang="fr-FR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8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98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5è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87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9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62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4è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31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10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18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3è (Brevet)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27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11  (GCSE)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4971">
                <a:tc rowSpan="4">
                  <a:txBody>
                    <a:bodyPr/>
                    <a:lstStyle/>
                    <a:p>
                      <a:r>
                        <a:rPr lang="fr-FR" dirty="0" smtClean="0"/>
                        <a:t>lycée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r>
                        <a:rPr lang="fr-FR" baseline="30000" dirty="0" smtClean="0"/>
                        <a:t>nd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 12</a:t>
                      </a:r>
                      <a:endParaRPr lang="fr-F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fr-FR" dirty="0" err="1" smtClean="0"/>
                        <a:t>Colege</a:t>
                      </a:r>
                      <a:endParaRPr lang="fr-FR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1ere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98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Year</a:t>
                      </a:r>
                      <a:r>
                        <a:rPr lang="fr-FR" baseline="0" dirty="0" smtClean="0"/>
                        <a:t> 13 (A </a:t>
                      </a:r>
                      <a:r>
                        <a:rPr lang="fr-FR" baseline="0" dirty="0" err="1" smtClean="0"/>
                        <a:t>Level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49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Terminale (BAC)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 BREVET DES </a:t>
            </a:r>
            <a:r>
              <a:rPr lang="en-GB" dirty="0" err="1" smtClean="0"/>
              <a:t>CollÈges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060848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3 exams:</a:t>
            </a:r>
          </a:p>
          <a:p>
            <a:r>
              <a:rPr lang="en-GB" sz="2000" dirty="0" smtClean="0"/>
              <a:t>-FRENCH</a:t>
            </a:r>
          </a:p>
          <a:p>
            <a:r>
              <a:rPr lang="en-GB" sz="2000" dirty="0" smtClean="0"/>
              <a:t>-MATHS</a:t>
            </a:r>
          </a:p>
          <a:p>
            <a:r>
              <a:rPr lang="en-GB" sz="2000" dirty="0" smtClean="0"/>
              <a:t>-HISTORY and GEOGRAPHY</a:t>
            </a:r>
            <a:endParaRPr lang="en-GB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57200"/>
            <a:ext cx="8686800" cy="841248"/>
          </a:xfrm>
        </p:spPr>
        <p:txBody>
          <a:bodyPr/>
          <a:lstStyle/>
          <a:p>
            <a:r>
              <a:rPr lang="fr-FR" dirty="0" smtClean="0"/>
              <a:t>Le Brevet des collèges</a:t>
            </a:r>
            <a:endParaRPr lang="fr-FR" dirty="0"/>
          </a:p>
        </p:txBody>
      </p:sp>
      <p:pic>
        <p:nvPicPr>
          <p:cNvPr id="3" name="Image 2" descr="Diplome_National_du_Brev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178498" cy="5060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BACCALAURéat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89039" y="1662158"/>
            <a:ext cx="684076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err="1" smtClean="0"/>
              <a:t>Differences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A </a:t>
            </a:r>
            <a:r>
              <a:rPr lang="fr-FR" sz="2000" dirty="0" err="1" smtClean="0"/>
              <a:t>Level</a:t>
            </a: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err="1" smtClean="0"/>
              <a:t>Subjets</a:t>
            </a:r>
            <a:r>
              <a:rPr lang="fr-FR" sz="2000" dirty="0" smtClean="0"/>
              <a:t> are </a:t>
            </a:r>
            <a:r>
              <a:rPr lang="fr-FR" sz="2000" dirty="0" err="1" smtClean="0"/>
              <a:t>mandatory</a:t>
            </a:r>
            <a:r>
              <a:rPr lang="fr-FR" sz="2000" dirty="0" smtClean="0"/>
              <a:t>:</a:t>
            </a:r>
          </a:p>
          <a:p>
            <a:r>
              <a:rPr lang="fr-FR" sz="2000" dirty="0" smtClean="0"/>
              <a:t>You have to </a:t>
            </a:r>
            <a:r>
              <a:rPr lang="fr-FR" sz="2000" dirty="0" err="1" smtClean="0"/>
              <a:t>keep</a:t>
            </a:r>
            <a:r>
              <a:rPr lang="fr-FR" sz="2000" dirty="0" smtClean="0"/>
              <a:t> </a:t>
            </a:r>
            <a:r>
              <a:rPr lang="fr-FR" sz="2000" dirty="0" err="1" smtClean="0"/>
              <a:t>every</a:t>
            </a:r>
            <a:r>
              <a:rPr lang="fr-FR" sz="2000" dirty="0" smtClean="0"/>
              <a:t> </a:t>
            </a:r>
            <a:r>
              <a:rPr lang="fr-FR" sz="2000" dirty="0" err="1" smtClean="0"/>
              <a:t>subject</a:t>
            </a:r>
            <a:r>
              <a:rPr lang="fr-FR" sz="2000" dirty="0" smtClean="0"/>
              <a:t> </a:t>
            </a:r>
            <a:r>
              <a:rPr lang="fr-FR" sz="2000" dirty="0" err="1" smtClean="0"/>
              <a:t>util</a:t>
            </a:r>
            <a:r>
              <a:rPr lang="fr-FR" sz="2000" dirty="0" smtClean="0"/>
              <a:t> the end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err="1" smtClean="0"/>
              <a:t>Choose</a:t>
            </a:r>
            <a:r>
              <a:rPr lang="fr-FR" sz="2000" dirty="0" smtClean="0"/>
              <a:t> </a:t>
            </a:r>
            <a:r>
              <a:rPr lang="fr-FR" sz="2000" dirty="0" err="1" smtClean="0"/>
              <a:t>between</a:t>
            </a:r>
            <a:r>
              <a:rPr lang="fr-FR" sz="2000" dirty="0" smtClean="0"/>
              <a:t> 3 </a:t>
            </a:r>
            <a:r>
              <a:rPr lang="fr-FR" sz="2000" dirty="0" err="1" smtClean="0"/>
              <a:t>kinds</a:t>
            </a:r>
            <a:r>
              <a:rPr lang="fr-FR" sz="2000" dirty="0" smtClean="0"/>
              <a:t> of Baccalauréat:</a:t>
            </a:r>
          </a:p>
          <a:p>
            <a:endParaRPr lang="fr-FR" sz="2000" dirty="0" smtClean="0"/>
          </a:p>
          <a:p>
            <a:r>
              <a:rPr lang="fr-FR" sz="2000" dirty="0" smtClean="0"/>
              <a:t>-scientifique: 1ere: French </a:t>
            </a:r>
            <a:r>
              <a:rPr lang="fr-FR" sz="2000" dirty="0" err="1" smtClean="0"/>
              <a:t>written</a:t>
            </a:r>
            <a:r>
              <a:rPr lang="fr-FR" sz="2000" dirty="0" smtClean="0"/>
              <a:t> / oral</a:t>
            </a:r>
          </a:p>
          <a:p>
            <a:r>
              <a:rPr lang="fr-FR" sz="2000" dirty="0" smtClean="0"/>
              <a:t> terminale: all the </a:t>
            </a:r>
            <a:r>
              <a:rPr lang="fr-FR" sz="2000" dirty="0" err="1" smtClean="0"/>
              <a:t>other</a:t>
            </a:r>
            <a:r>
              <a:rPr lang="fr-FR" sz="2000" dirty="0" smtClean="0"/>
              <a:t> </a:t>
            </a:r>
            <a:r>
              <a:rPr lang="fr-FR" sz="2000" dirty="0" err="1" smtClean="0"/>
              <a:t>subjects</a:t>
            </a:r>
            <a:r>
              <a:rPr lang="fr-FR" sz="2000" dirty="0" smtClean="0"/>
              <a:t> (8)</a:t>
            </a:r>
          </a:p>
          <a:p>
            <a:endParaRPr lang="fr-FR" sz="2000" dirty="0" smtClean="0"/>
          </a:p>
          <a:p>
            <a:r>
              <a:rPr lang="fr-FR" sz="2000" dirty="0" smtClean="0"/>
              <a:t>-économique et sociale: French </a:t>
            </a:r>
            <a:r>
              <a:rPr lang="fr-FR" sz="2000" dirty="0" err="1" smtClean="0"/>
              <a:t>written</a:t>
            </a:r>
            <a:r>
              <a:rPr lang="fr-FR" sz="2000" dirty="0" smtClean="0"/>
              <a:t>/oral + sciences</a:t>
            </a:r>
          </a:p>
          <a:p>
            <a:r>
              <a:rPr lang="fr-FR" sz="2000" dirty="0" smtClean="0"/>
              <a:t>Terminale: all the </a:t>
            </a:r>
            <a:r>
              <a:rPr lang="fr-FR" sz="2000" dirty="0" err="1" smtClean="0"/>
              <a:t>other</a:t>
            </a:r>
            <a:r>
              <a:rPr lang="fr-FR" sz="2000" dirty="0" smtClean="0"/>
              <a:t> </a:t>
            </a:r>
            <a:r>
              <a:rPr lang="fr-FR" sz="2000" dirty="0" err="1" smtClean="0"/>
              <a:t>subjects</a:t>
            </a:r>
            <a:r>
              <a:rPr lang="fr-FR" sz="2000" dirty="0" smtClean="0"/>
              <a:t> (7)</a:t>
            </a:r>
          </a:p>
          <a:p>
            <a:r>
              <a:rPr lang="fr-FR" sz="2000" dirty="0" smtClean="0"/>
              <a:t>  </a:t>
            </a:r>
          </a:p>
          <a:p>
            <a:endParaRPr lang="fr-FR" sz="2000" dirty="0" smtClean="0"/>
          </a:p>
          <a:p>
            <a:r>
              <a:rPr lang="fr-FR" sz="2000" dirty="0" smtClean="0"/>
              <a:t>-littéraire: French </a:t>
            </a:r>
            <a:r>
              <a:rPr lang="fr-FR" sz="2000" dirty="0" err="1" smtClean="0"/>
              <a:t>written</a:t>
            </a:r>
            <a:r>
              <a:rPr lang="fr-FR" sz="2000" dirty="0" smtClean="0"/>
              <a:t>/ oral + sciences+ maths</a:t>
            </a:r>
          </a:p>
          <a:p>
            <a:r>
              <a:rPr lang="fr-FR" sz="2000" dirty="0" smtClean="0"/>
              <a:t>Terminale: all the </a:t>
            </a:r>
            <a:r>
              <a:rPr lang="fr-FR" sz="2000" dirty="0" err="1" smtClean="0"/>
              <a:t>other</a:t>
            </a:r>
            <a:r>
              <a:rPr lang="fr-FR" sz="2000" dirty="0" smtClean="0"/>
              <a:t> </a:t>
            </a:r>
            <a:r>
              <a:rPr lang="fr-FR" sz="2000" dirty="0" err="1" smtClean="0"/>
              <a:t>subjects</a:t>
            </a:r>
            <a:r>
              <a:rPr lang="fr-FR" sz="2000" dirty="0" smtClean="0"/>
              <a:t> (7)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301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Promenade</vt:lpstr>
      <vt:lpstr>L’école en France</vt:lpstr>
      <vt:lpstr>Sample timetable for secondary school pupils</vt:lpstr>
      <vt:lpstr>L’uniforme</vt:lpstr>
      <vt:lpstr>A few facts</vt:lpstr>
      <vt:lpstr>A few facts</vt:lpstr>
      <vt:lpstr>Slide 6</vt:lpstr>
      <vt:lpstr>LE BREVET DES CollÈges</vt:lpstr>
      <vt:lpstr>Le Brevet des collèges</vt:lpstr>
      <vt:lpstr>LE BACCALAURéat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céline</dc:creator>
  <cp:lastModifiedBy>winston</cp:lastModifiedBy>
  <cp:revision>18</cp:revision>
  <dcterms:created xsi:type="dcterms:W3CDTF">2012-11-19T21:33:41Z</dcterms:created>
  <dcterms:modified xsi:type="dcterms:W3CDTF">2013-01-23T14:40:35Z</dcterms:modified>
</cp:coreProperties>
</file>